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16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0.xml"/>
  <Override ContentType="application/vnd.openxmlformats-officedocument.presentationml.slide+xml" PartName="/ppt/slides/slide161.xml"/>
  <Override ContentType="application/vnd.openxmlformats-officedocument.presentationml.slide+xml" PartName="/ppt/slides/slide162.xml"/>
  <Override ContentType="application/vnd.openxmlformats-officedocument.presentationml.slide+xml" PartName="/ppt/slides/slide163.xml"/>
  <Override ContentType="application/vnd.openxmlformats-officedocument.presentationml.slide+xml" PartName="/ppt/slides/slide164.xml"/>
  <Override ContentType="application/vnd.openxmlformats-officedocument.presentationml.slide+xml" PartName="/ppt/slides/slide16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</p:sldIdLst>
  <p:sldSz cx="18288000" cy="10287000"/>
  <p:notesSz cx="6858000" cy="9144000"/>
  <p:embeddedFontLst>
    <p:embeddedFont>
      <p:font typeface="Barlow SemiCondensed Heavy" charset="1" panose="00000A06000000000000"/>
      <p:regular r:id="rId171"/>
    </p:embeddedFont>
    <p:embeddedFont>
      <p:font typeface="Poppins" charset="1" panose="00000500000000000000"/>
      <p:regular r:id="rId172"/>
    </p:embeddedFont>
    <p:embeddedFont>
      <p:font typeface="Public Sans" charset="1" panose="00000000000000000000"/>
      <p:regular r:id="rId176"/>
    </p:embeddedFont>
    <p:embeddedFont>
      <p:font typeface="Poppins Bold" charset="1" panose="00000800000000000000"/>
      <p:regular r:id="rId203"/>
    </p:embeddedFont>
    <p:embeddedFont>
      <p:font typeface="Open Sans Bold" charset="1" panose="020B0806030504020204"/>
      <p:regular r:id="rId205"/>
    </p:embeddedFont>
    <p:embeddedFont>
      <p:font typeface="Canva Sans" charset="1" panose="020B0503030501040103"/>
      <p:regular r:id="rId243"/>
    </p:embeddedFont>
    <p:embeddedFont>
      <p:font typeface="Canva Sans Bold" charset="1" panose="020B0803030501040103"/>
      <p:regular r:id="rId2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slides/slide95.xml" Type="http://schemas.openxmlformats.org/officeDocument/2006/relationships/slide"/><Relationship Id="rId101" Target="slides/slide96.xml" Type="http://schemas.openxmlformats.org/officeDocument/2006/relationships/slide"/><Relationship Id="rId102" Target="slides/slide97.xml" Type="http://schemas.openxmlformats.org/officeDocument/2006/relationships/slide"/><Relationship Id="rId103" Target="slides/slide98.xml" Type="http://schemas.openxmlformats.org/officeDocument/2006/relationships/slide"/><Relationship Id="rId104" Target="slides/slide99.xml" Type="http://schemas.openxmlformats.org/officeDocument/2006/relationships/slide"/><Relationship Id="rId105" Target="slides/slide100.xml" Type="http://schemas.openxmlformats.org/officeDocument/2006/relationships/slide"/><Relationship Id="rId106" Target="slides/slide101.xml" Type="http://schemas.openxmlformats.org/officeDocument/2006/relationships/slide"/><Relationship Id="rId107" Target="slides/slide102.xml" Type="http://schemas.openxmlformats.org/officeDocument/2006/relationships/slide"/><Relationship Id="rId108" Target="slides/slide103.xml" Type="http://schemas.openxmlformats.org/officeDocument/2006/relationships/slide"/><Relationship Id="rId109" Target="slides/slide104.xml" Type="http://schemas.openxmlformats.org/officeDocument/2006/relationships/slide"/><Relationship Id="rId11" Target="slides/slide6.xml" Type="http://schemas.openxmlformats.org/officeDocument/2006/relationships/slide"/><Relationship Id="rId110" Target="slides/slide105.xml" Type="http://schemas.openxmlformats.org/officeDocument/2006/relationships/slide"/><Relationship Id="rId111" Target="slides/slide106.xml" Type="http://schemas.openxmlformats.org/officeDocument/2006/relationships/slide"/><Relationship Id="rId112" Target="slides/slide107.xml" Type="http://schemas.openxmlformats.org/officeDocument/2006/relationships/slide"/><Relationship Id="rId113" Target="slides/slide108.xml" Type="http://schemas.openxmlformats.org/officeDocument/2006/relationships/slide"/><Relationship Id="rId114" Target="slides/slide109.xml" Type="http://schemas.openxmlformats.org/officeDocument/2006/relationships/slide"/><Relationship Id="rId115" Target="slides/slide110.xml" Type="http://schemas.openxmlformats.org/officeDocument/2006/relationships/slide"/><Relationship Id="rId116" Target="slides/slide111.xml" Type="http://schemas.openxmlformats.org/officeDocument/2006/relationships/slide"/><Relationship Id="rId117" Target="slides/slide112.xml" Type="http://schemas.openxmlformats.org/officeDocument/2006/relationships/slide"/><Relationship Id="rId118" Target="slides/slide113.xml" Type="http://schemas.openxmlformats.org/officeDocument/2006/relationships/slide"/><Relationship Id="rId119" Target="slides/slide114.xml" Type="http://schemas.openxmlformats.org/officeDocument/2006/relationships/slide"/><Relationship Id="rId12" Target="slides/slide7.xml" Type="http://schemas.openxmlformats.org/officeDocument/2006/relationships/slide"/><Relationship Id="rId120" Target="slides/slide115.xml" Type="http://schemas.openxmlformats.org/officeDocument/2006/relationships/slide"/><Relationship Id="rId121" Target="slides/slide116.xml" Type="http://schemas.openxmlformats.org/officeDocument/2006/relationships/slide"/><Relationship Id="rId122" Target="slides/slide117.xml" Type="http://schemas.openxmlformats.org/officeDocument/2006/relationships/slide"/><Relationship Id="rId123" Target="slides/slide118.xml" Type="http://schemas.openxmlformats.org/officeDocument/2006/relationships/slide"/><Relationship Id="rId124" Target="slides/slide119.xml" Type="http://schemas.openxmlformats.org/officeDocument/2006/relationships/slide"/><Relationship Id="rId125" Target="slides/slide120.xml" Type="http://schemas.openxmlformats.org/officeDocument/2006/relationships/slide"/><Relationship Id="rId126" Target="slides/slide121.xml" Type="http://schemas.openxmlformats.org/officeDocument/2006/relationships/slide"/><Relationship Id="rId127" Target="slides/slide122.xml" Type="http://schemas.openxmlformats.org/officeDocument/2006/relationships/slide"/><Relationship Id="rId128" Target="slides/slide123.xml" Type="http://schemas.openxmlformats.org/officeDocument/2006/relationships/slide"/><Relationship Id="rId129" Target="slides/slide124.xml" Type="http://schemas.openxmlformats.org/officeDocument/2006/relationships/slide"/><Relationship Id="rId13" Target="slides/slide8.xml" Type="http://schemas.openxmlformats.org/officeDocument/2006/relationships/slide"/><Relationship Id="rId130" Target="slides/slide125.xml" Type="http://schemas.openxmlformats.org/officeDocument/2006/relationships/slide"/><Relationship Id="rId131" Target="slides/slide126.xml" Type="http://schemas.openxmlformats.org/officeDocument/2006/relationships/slide"/><Relationship Id="rId132" Target="slides/slide127.xml" Type="http://schemas.openxmlformats.org/officeDocument/2006/relationships/slide"/><Relationship Id="rId133" Target="slides/slide128.xml" Type="http://schemas.openxmlformats.org/officeDocument/2006/relationships/slide"/><Relationship Id="rId134" Target="slides/slide129.xml" Type="http://schemas.openxmlformats.org/officeDocument/2006/relationships/slide"/><Relationship Id="rId135" Target="slides/slide130.xml" Type="http://schemas.openxmlformats.org/officeDocument/2006/relationships/slide"/><Relationship Id="rId136" Target="slides/slide131.xml" Type="http://schemas.openxmlformats.org/officeDocument/2006/relationships/slide"/><Relationship Id="rId137" Target="slides/slide132.xml" Type="http://schemas.openxmlformats.org/officeDocument/2006/relationships/slide"/><Relationship Id="rId138" Target="slides/slide133.xml" Type="http://schemas.openxmlformats.org/officeDocument/2006/relationships/slide"/><Relationship Id="rId139" Target="slides/slide134.xml" Type="http://schemas.openxmlformats.org/officeDocument/2006/relationships/slide"/><Relationship Id="rId14" Target="slides/slide9.xml" Type="http://schemas.openxmlformats.org/officeDocument/2006/relationships/slide"/><Relationship Id="rId140" Target="slides/slide135.xml" Type="http://schemas.openxmlformats.org/officeDocument/2006/relationships/slide"/><Relationship Id="rId141" Target="slides/slide136.xml" Type="http://schemas.openxmlformats.org/officeDocument/2006/relationships/slide"/><Relationship Id="rId142" Target="slides/slide137.xml" Type="http://schemas.openxmlformats.org/officeDocument/2006/relationships/slide"/><Relationship Id="rId143" Target="slides/slide138.xml" Type="http://schemas.openxmlformats.org/officeDocument/2006/relationships/slide"/><Relationship Id="rId144" Target="slides/slide139.xml" Type="http://schemas.openxmlformats.org/officeDocument/2006/relationships/slide"/><Relationship Id="rId145" Target="slides/slide140.xml" Type="http://schemas.openxmlformats.org/officeDocument/2006/relationships/slide"/><Relationship Id="rId146" Target="slides/slide141.xml" Type="http://schemas.openxmlformats.org/officeDocument/2006/relationships/slide"/><Relationship Id="rId147" Target="slides/slide142.xml" Type="http://schemas.openxmlformats.org/officeDocument/2006/relationships/slide"/><Relationship Id="rId148" Target="slides/slide143.xml" Type="http://schemas.openxmlformats.org/officeDocument/2006/relationships/slide"/><Relationship Id="rId149" Target="slides/slide144.xml" Type="http://schemas.openxmlformats.org/officeDocument/2006/relationships/slide"/><Relationship Id="rId15" Target="slides/slide10.xml" Type="http://schemas.openxmlformats.org/officeDocument/2006/relationships/slide"/><Relationship Id="rId150" Target="slides/slide145.xml" Type="http://schemas.openxmlformats.org/officeDocument/2006/relationships/slide"/><Relationship Id="rId151" Target="slides/slide146.xml" Type="http://schemas.openxmlformats.org/officeDocument/2006/relationships/slide"/><Relationship Id="rId152" Target="slides/slide147.xml" Type="http://schemas.openxmlformats.org/officeDocument/2006/relationships/slide"/><Relationship Id="rId153" Target="slides/slide148.xml" Type="http://schemas.openxmlformats.org/officeDocument/2006/relationships/slide"/><Relationship Id="rId154" Target="slides/slide149.xml" Type="http://schemas.openxmlformats.org/officeDocument/2006/relationships/slide"/><Relationship Id="rId155" Target="slides/slide150.xml" Type="http://schemas.openxmlformats.org/officeDocument/2006/relationships/slide"/><Relationship Id="rId156" Target="slides/slide151.xml" Type="http://schemas.openxmlformats.org/officeDocument/2006/relationships/slide"/><Relationship Id="rId157" Target="slides/slide152.xml" Type="http://schemas.openxmlformats.org/officeDocument/2006/relationships/slide"/><Relationship Id="rId158" Target="slides/slide153.xml" Type="http://schemas.openxmlformats.org/officeDocument/2006/relationships/slide"/><Relationship Id="rId159" Target="slides/slide154.xml" Type="http://schemas.openxmlformats.org/officeDocument/2006/relationships/slide"/><Relationship Id="rId16" Target="slides/slide11.xml" Type="http://schemas.openxmlformats.org/officeDocument/2006/relationships/slide"/><Relationship Id="rId160" Target="slides/slide155.xml" Type="http://schemas.openxmlformats.org/officeDocument/2006/relationships/slide"/><Relationship Id="rId161" Target="slides/slide156.xml" Type="http://schemas.openxmlformats.org/officeDocument/2006/relationships/slide"/><Relationship Id="rId162" Target="slides/slide157.xml" Type="http://schemas.openxmlformats.org/officeDocument/2006/relationships/slide"/><Relationship Id="rId163" Target="slides/slide158.xml" Type="http://schemas.openxmlformats.org/officeDocument/2006/relationships/slide"/><Relationship Id="rId164" Target="slides/slide159.xml" Type="http://schemas.openxmlformats.org/officeDocument/2006/relationships/slide"/><Relationship Id="rId165" Target="slides/slide160.xml" Type="http://schemas.openxmlformats.org/officeDocument/2006/relationships/slide"/><Relationship Id="rId166" Target="slides/slide161.xml" Type="http://schemas.openxmlformats.org/officeDocument/2006/relationships/slide"/><Relationship Id="rId167" Target="slides/slide162.xml" Type="http://schemas.openxmlformats.org/officeDocument/2006/relationships/slide"/><Relationship Id="rId168" Target="slides/slide163.xml" Type="http://schemas.openxmlformats.org/officeDocument/2006/relationships/slide"/><Relationship Id="rId169" Target="slides/slide164.xml" Type="http://schemas.openxmlformats.org/officeDocument/2006/relationships/slide"/><Relationship Id="rId17" Target="slides/slide12.xml" Type="http://schemas.openxmlformats.org/officeDocument/2006/relationships/slide"/><Relationship Id="rId170" Target="slides/slide165.xml" Type="http://schemas.openxmlformats.org/officeDocument/2006/relationships/slide"/><Relationship Id="rId171" Target="fonts/font171.fntdata" Type="http://schemas.openxmlformats.org/officeDocument/2006/relationships/font"/><Relationship Id="rId172" Target="fonts/font172.fntdata" Type="http://schemas.openxmlformats.org/officeDocument/2006/relationships/font"/><Relationship Id="rId173" Target="notesMasters/notesMaster1.xml" Type="http://schemas.openxmlformats.org/officeDocument/2006/relationships/notesMaster"/><Relationship Id="rId174" Target="theme/theme2.xml" Type="http://schemas.openxmlformats.org/officeDocument/2006/relationships/theme"/><Relationship Id="rId175" Target="notesSlides/notesSlide1.xml" Type="http://schemas.openxmlformats.org/officeDocument/2006/relationships/notesSlide"/><Relationship Id="rId176" Target="fonts/font176.fntdata" Type="http://schemas.openxmlformats.org/officeDocument/2006/relationships/font"/><Relationship Id="rId177" Target="notesSlides/notesSlide2.xml" Type="http://schemas.openxmlformats.org/officeDocument/2006/relationships/notesSlide"/><Relationship Id="rId178" Target="notesSlides/notesSlide3.xml" Type="http://schemas.openxmlformats.org/officeDocument/2006/relationships/notesSlide"/><Relationship Id="rId179" Target="notesSlides/notesSlide4.xml" Type="http://schemas.openxmlformats.org/officeDocument/2006/relationships/notesSlide"/><Relationship Id="rId18" Target="slides/slide13.xml" Type="http://schemas.openxmlformats.org/officeDocument/2006/relationships/slide"/><Relationship Id="rId180" Target="notesSlides/notesSlide5.xml" Type="http://schemas.openxmlformats.org/officeDocument/2006/relationships/notesSlide"/><Relationship Id="rId181" Target="notesSlides/notesSlide6.xml" Type="http://schemas.openxmlformats.org/officeDocument/2006/relationships/notesSlide"/><Relationship Id="rId182" Target="notesSlides/notesSlide7.xml" Type="http://schemas.openxmlformats.org/officeDocument/2006/relationships/notesSlide"/><Relationship Id="rId183" Target="notesSlides/notesSlide8.xml" Type="http://schemas.openxmlformats.org/officeDocument/2006/relationships/notesSlide"/><Relationship Id="rId184" Target="notesSlides/notesSlide9.xml" Type="http://schemas.openxmlformats.org/officeDocument/2006/relationships/notesSlide"/><Relationship Id="rId185" Target="notesSlides/notesSlide10.xml" Type="http://schemas.openxmlformats.org/officeDocument/2006/relationships/notesSlide"/><Relationship Id="rId186" Target="notesSlides/notesSlide11.xml" Type="http://schemas.openxmlformats.org/officeDocument/2006/relationships/notesSlide"/><Relationship Id="rId187" Target="notesSlides/notesSlide12.xml" Type="http://schemas.openxmlformats.org/officeDocument/2006/relationships/notesSlide"/><Relationship Id="rId188" Target="notesSlides/notesSlide13.xml" Type="http://schemas.openxmlformats.org/officeDocument/2006/relationships/notesSlide"/><Relationship Id="rId189" Target="notesSlides/notesSlide14.xml" Type="http://schemas.openxmlformats.org/officeDocument/2006/relationships/notesSlide"/><Relationship Id="rId19" Target="slides/slide14.xml" Type="http://schemas.openxmlformats.org/officeDocument/2006/relationships/slide"/><Relationship Id="rId190" Target="notesSlides/notesSlide15.xml" Type="http://schemas.openxmlformats.org/officeDocument/2006/relationships/notesSlide"/><Relationship Id="rId191" Target="notesSlides/notesSlide16.xml" Type="http://schemas.openxmlformats.org/officeDocument/2006/relationships/notesSlide"/><Relationship Id="rId192" Target="notesSlides/notesSlide17.xml" Type="http://schemas.openxmlformats.org/officeDocument/2006/relationships/notesSlide"/><Relationship Id="rId193" Target="notesSlides/notesSlide18.xml" Type="http://schemas.openxmlformats.org/officeDocument/2006/relationships/notesSlide"/><Relationship Id="rId194" Target="notesSlides/notesSlide19.xml" Type="http://schemas.openxmlformats.org/officeDocument/2006/relationships/notesSlide"/><Relationship Id="rId195" Target="notesSlides/notesSlide20.xml" Type="http://schemas.openxmlformats.org/officeDocument/2006/relationships/notesSlide"/><Relationship Id="rId196" Target="notesSlides/notesSlide21.xml" Type="http://schemas.openxmlformats.org/officeDocument/2006/relationships/notesSlide"/><Relationship Id="rId197" Target="notesSlides/notesSlide22.xml" Type="http://schemas.openxmlformats.org/officeDocument/2006/relationships/notesSlide"/><Relationship Id="rId198" Target="notesSlides/notesSlide23.xml" Type="http://schemas.openxmlformats.org/officeDocument/2006/relationships/notesSlide"/><Relationship Id="rId199" Target="notesSlides/notesSlide24.xml" Type="http://schemas.openxmlformats.org/officeDocument/2006/relationships/notes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00" Target="notesSlides/notesSlide25.xml" Type="http://schemas.openxmlformats.org/officeDocument/2006/relationships/notesSlide"/><Relationship Id="rId201" Target="notesSlides/notesSlide26.xml" Type="http://schemas.openxmlformats.org/officeDocument/2006/relationships/notesSlide"/><Relationship Id="rId202" Target="notesSlides/notesSlide27.xml" Type="http://schemas.openxmlformats.org/officeDocument/2006/relationships/notesSlide"/><Relationship Id="rId203" Target="fonts/font203.fntdata" Type="http://schemas.openxmlformats.org/officeDocument/2006/relationships/font"/><Relationship Id="rId204" Target="notesSlides/notesSlide28.xml" Type="http://schemas.openxmlformats.org/officeDocument/2006/relationships/notesSlide"/><Relationship Id="rId205" Target="fonts/font205.fntdata" Type="http://schemas.openxmlformats.org/officeDocument/2006/relationships/font"/><Relationship Id="rId206" Target="notesSlides/notesSlide29.xml" Type="http://schemas.openxmlformats.org/officeDocument/2006/relationships/notesSlide"/><Relationship Id="rId207" Target="notesSlides/notesSlide30.xml" Type="http://schemas.openxmlformats.org/officeDocument/2006/relationships/notesSlide"/><Relationship Id="rId208" Target="notesSlides/notesSlide31.xml" Type="http://schemas.openxmlformats.org/officeDocument/2006/relationships/notesSlide"/><Relationship Id="rId209" Target="notesSlides/notesSlide32.xml" Type="http://schemas.openxmlformats.org/officeDocument/2006/relationships/notesSlide"/><Relationship Id="rId21" Target="slides/slide16.xml" Type="http://schemas.openxmlformats.org/officeDocument/2006/relationships/slide"/><Relationship Id="rId210" Target="notesSlides/notesSlide33.xml" Type="http://schemas.openxmlformats.org/officeDocument/2006/relationships/notesSlide"/><Relationship Id="rId211" Target="notesSlides/notesSlide34.xml" Type="http://schemas.openxmlformats.org/officeDocument/2006/relationships/notesSlide"/><Relationship Id="rId212" Target="notesSlides/notesSlide35.xml" Type="http://schemas.openxmlformats.org/officeDocument/2006/relationships/notesSlide"/><Relationship Id="rId213" Target="notesSlides/notesSlide36.xml" Type="http://schemas.openxmlformats.org/officeDocument/2006/relationships/notesSlide"/><Relationship Id="rId214" Target="notesSlides/notesSlide37.xml" Type="http://schemas.openxmlformats.org/officeDocument/2006/relationships/notesSlide"/><Relationship Id="rId215" Target="notesSlides/notesSlide38.xml" Type="http://schemas.openxmlformats.org/officeDocument/2006/relationships/notesSlide"/><Relationship Id="rId216" Target="notesSlides/notesSlide39.xml" Type="http://schemas.openxmlformats.org/officeDocument/2006/relationships/notesSlide"/><Relationship Id="rId217" Target="notesSlides/notesSlide40.xml" Type="http://schemas.openxmlformats.org/officeDocument/2006/relationships/notesSlide"/><Relationship Id="rId218" Target="notesSlides/notesSlide41.xml" Type="http://schemas.openxmlformats.org/officeDocument/2006/relationships/notesSlide"/><Relationship Id="rId219" Target="notesSlides/notesSlide42.xml" Type="http://schemas.openxmlformats.org/officeDocument/2006/relationships/notesSlide"/><Relationship Id="rId22" Target="slides/slide17.xml" Type="http://schemas.openxmlformats.org/officeDocument/2006/relationships/slide"/><Relationship Id="rId220" Target="notesSlides/notesSlide43.xml" Type="http://schemas.openxmlformats.org/officeDocument/2006/relationships/notesSlide"/><Relationship Id="rId221" Target="notesSlides/notesSlide44.xml" Type="http://schemas.openxmlformats.org/officeDocument/2006/relationships/notesSlide"/><Relationship Id="rId222" Target="notesSlides/notesSlide45.xml" Type="http://schemas.openxmlformats.org/officeDocument/2006/relationships/notesSlide"/><Relationship Id="rId223" Target="notesSlides/notesSlide46.xml" Type="http://schemas.openxmlformats.org/officeDocument/2006/relationships/notesSlide"/><Relationship Id="rId224" Target="notesSlides/notesSlide47.xml" Type="http://schemas.openxmlformats.org/officeDocument/2006/relationships/notesSlide"/><Relationship Id="rId225" Target="notesSlides/notesSlide48.xml" Type="http://schemas.openxmlformats.org/officeDocument/2006/relationships/notesSlide"/><Relationship Id="rId226" Target="notesSlides/notesSlide49.xml" Type="http://schemas.openxmlformats.org/officeDocument/2006/relationships/notesSlide"/><Relationship Id="rId227" Target="notesSlides/notesSlide50.xml" Type="http://schemas.openxmlformats.org/officeDocument/2006/relationships/notesSlide"/><Relationship Id="rId228" Target="notesSlides/notesSlide51.xml" Type="http://schemas.openxmlformats.org/officeDocument/2006/relationships/notesSlide"/><Relationship Id="rId229" Target="notesSlides/notesSlide52.xml" Type="http://schemas.openxmlformats.org/officeDocument/2006/relationships/notesSlide"/><Relationship Id="rId23" Target="slides/slide18.xml" Type="http://schemas.openxmlformats.org/officeDocument/2006/relationships/slide"/><Relationship Id="rId230" Target="notesSlides/notesSlide53.xml" Type="http://schemas.openxmlformats.org/officeDocument/2006/relationships/notesSlide"/><Relationship Id="rId231" Target="notesSlides/notesSlide54.xml" Type="http://schemas.openxmlformats.org/officeDocument/2006/relationships/notesSlide"/><Relationship Id="rId232" Target="notesSlides/notesSlide55.xml" Type="http://schemas.openxmlformats.org/officeDocument/2006/relationships/notesSlide"/><Relationship Id="rId233" Target="notesSlides/notesSlide56.xml" Type="http://schemas.openxmlformats.org/officeDocument/2006/relationships/notesSlide"/><Relationship Id="rId234" Target="notesSlides/notesSlide57.xml" Type="http://schemas.openxmlformats.org/officeDocument/2006/relationships/notesSlide"/><Relationship Id="rId235" Target="notesSlides/notesSlide58.xml" Type="http://schemas.openxmlformats.org/officeDocument/2006/relationships/notesSlide"/><Relationship Id="rId236" Target="notesSlides/notesSlide59.xml" Type="http://schemas.openxmlformats.org/officeDocument/2006/relationships/notesSlide"/><Relationship Id="rId237" Target="notesSlides/notesSlide60.xml" Type="http://schemas.openxmlformats.org/officeDocument/2006/relationships/notesSlide"/><Relationship Id="rId238" Target="notesSlides/notesSlide61.xml" Type="http://schemas.openxmlformats.org/officeDocument/2006/relationships/notesSlide"/><Relationship Id="rId239" Target="notesSlides/notesSlide62.xml" Type="http://schemas.openxmlformats.org/officeDocument/2006/relationships/notesSlide"/><Relationship Id="rId24" Target="slides/slide19.xml" Type="http://schemas.openxmlformats.org/officeDocument/2006/relationships/slide"/><Relationship Id="rId240" Target="notesSlides/notesSlide63.xml" Type="http://schemas.openxmlformats.org/officeDocument/2006/relationships/notesSlide"/><Relationship Id="rId241" Target="notesSlides/notesSlide64.xml" Type="http://schemas.openxmlformats.org/officeDocument/2006/relationships/notesSlide"/><Relationship Id="rId242" Target="notesSlides/notesSlide65.xml" Type="http://schemas.openxmlformats.org/officeDocument/2006/relationships/notesSlide"/><Relationship Id="rId243" Target="fonts/font243.fntdata" Type="http://schemas.openxmlformats.org/officeDocument/2006/relationships/font"/><Relationship Id="rId244" Target="notesSlides/notesSlide66.xml" Type="http://schemas.openxmlformats.org/officeDocument/2006/relationships/notesSlide"/><Relationship Id="rId245" Target="notesSlides/notesSlide67.xml" Type="http://schemas.openxmlformats.org/officeDocument/2006/relationships/notesSlide"/><Relationship Id="rId246" Target="notesSlides/notesSlide68.xml" Type="http://schemas.openxmlformats.org/officeDocument/2006/relationships/notesSlide"/><Relationship Id="rId247" Target="notesSlides/notesSlide69.xml" Type="http://schemas.openxmlformats.org/officeDocument/2006/relationships/notesSlide"/><Relationship Id="rId248" Target="notesSlides/notesSlide70.xml" Type="http://schemas.openxmlformats.org/officeDocument/2006/relationships/notesSlide"/><Relationship Id="rId249" Target="notesSlides/notesSlide71.xml" Type="http://schemas.openxmlformats.org/officeDocument/2006/relationships/notesSlide"/><Relationship Id="rId25" Target="slides/slide20.xml" Type="http://schemas.openxmlformats.org/officeDocument/2006/relationships/slide"/><Relationship Id="rId250" Target="notesSlides/notesSlide72.xml" Type="http://schemas.openxmlformats.org/officeDocument/2006/relationships/notesSlide"/><Relationship Id="rId251" Target="notesSlides/notesSlide73.xml" Type="http://schemas.openxmlformats.org/officeDocument/2006/relationships/notesSlide"/><Relationship Id="rId252" Target="fonts/font252.fntdata" Type="http://schemas.openxmlformats.org/officeDocument/2006/relationships/font"/><Relationship Id="rId253" Target="notesSlides/notesSlide74.xml" Type="http://schemas.openxmlformats.org/officeDocument/2006/relationships/notesSlide"/><Relationship Id="rId254" Target="notesSlides/notesSlide75.xml" Type="http://schemas.openxmlformats.org/officeDocument/2006/relationships/notesSlide"/><Relationship Id="rId255" Target="notesSlides/notesSlide76.xml" Type="http://schemas.openxmlformats.org/officeDocument/2006/relationships/notesSlide"/><Relationship Id="rId256" Target="notesSlides/notesSlide77.xml" Type="http://schemas.openxmlformats.org/officeDocument/2006/relationships/notesSlide"/><Relationship Id="rId257" Target="notesSlides/notesSlide78.xml" Type="http://schemas.openxmlformats.org/officeDocument/2006/relationships/notesSlide"/><Relationship Id="rId258" Target="notesSlides/notesSlide79.xml" Type="http://schemas.openxmlformats.org/officeDocument/2006/relationships/notesSlide"/><Relationship Id="rId259" Target="notesSlides/notesSlide80.xml" Type="http://schemas.openxmlformats.org/officeDocument/2006/relationships/notesSlide"/><Relationship Id="rId26" Target="slides/slide21.xml" Type="http://schemas.openxmlformats.org/officeDocument/2006/relationships/slide"/><Relationship Id="rId260" Target="notesSlides/notesSlide81.xml" Type="http://schemas.openxmlformats.org/officeDocument/2006/relationships/notesSlide"/><Relationship Id="rId261" Target="notesSlides/notesSlide82.xml" Type="http://schemas.openxmlformats.org/officeDocument/2006/relationships/notesSlide"/><Relationship Id="rId262" Target="notesSlides/notesSlide83.xml" Type="http://schemas.openxmlformats.org/officeDocument/2006/relationships/notesSlide"/><Relationship Id="rId263" Target="notesSlides/notesSlide84.xml" Type="http://schemas.openxmlformats.org/officeDocument/2006/relationships/notesSlide"/><Relationship Id="rId264" Target="notesSlides/notesSlide85.xml" Type="http://schemas.openxmlformats.org/officeDocument/2006/relationships/notesSlide"/><Relationship Id="rId265" Target="notesSlides/notesSlide86.xml" Type="http://schemas.openxmlformats.org/officeDocument/2006/relationships/notesSlide"/><Relationship Id="rId266" Target="notesSlides/notesSlide87.xml" Type="http://schemas.openxmlformats.org/officeDocument/2006/relationships/notesSlide"/><Relationship Id="rId267" Target="notesSlides/notesSlide88.xml" Type="http://schemas.openxmlformats.org/officeDocument/2006/relationships/notesSlide"/><Relationship Id="rId268" Target="notesSlides/notesSlide89.xml" Type="http://schemas.openxmlformats.org/officeDocument/2006/relationships/notesSlide"/><Relationship Id="rId269" Target="notesSlides/notesSlide90.xml" Type="http://schemas.openxmlformats.org/officeDocument/2006/relationships/notesSlide"/><Relationship Id="rId27" Target="slides/slide22.xml" Type="http://schemas.openxmlformats.org/officeDocument/2006/relationships/slide"/><Relationship Id="rId270" Target="notesSlides/notesSlide91.xml" Type="http://schemas.openxmlformats.org/officeDocument/2006/relationships/notesSlide"/><Relationship Id="rId271" Target="notesSlides/notesSlide92.xml" Type="http://schemas.openxmlformats.org/officeDocument/2006/relationships/notesSlide"/><Relationship Id="rId272" Target="notesSlides/notesSlide93.xml" Type="http://schemas.openxmlformats.org/officeDocument/2006/relationships/notesSlide"/><Relationship Id="rId273" Target="notesSlides/notesSlide94.xml" Type="http://schemas.openxmlformats.org/officeDocument/2006/relationships/notesSlide"/><Relationship Id="rId274" Target="notesSlides/notesSlide95.xml" Type="http://schemas.openxmlformats.org/officeDocument/2006/relationships/notesSlide"/><Relationship Id="rId275" Target="notesSlides/notesSlide96.xml" Type="http://schemas.openxmlformats.org/officeDocument/2006/relationships/notesSlide"/><Relationship Id="rId276" Target="notesSlides/notesSlide97.xml" Type="http://schemas.openxmlformats.org/officeDocument/2006/relationships/notesSlide"/><Relationship Id="rId277" Target="notesSlides/notesSlide98.xml" Type="http://schemas.openxmlformats.org/officeDocument/2006/relationships/notesSlide"/><Relationship Id="rId278" Target="notesSlides/notesSlide99.xml" Type="http://schemas.openxmlformats.org/officeDocument/2006/relationships/notesSlide"/><Relationship Id="rId279" Target="notesSlides/notesSlide100.xml" Type="http://schemas.openxmlformats.org/officeDocument/2006/relationships/notesSlide"/><Relationship Id="rId28" Target="slides/slide23.xml" Type="http://schemas.openxmlformats.org/officeDocument/2006/relationships/slide"/><Relationship Id="rId280" Target="notesSlides/notesSlide101.xml" Type="http://schemas.openxmlformats.org/officeDocument/2006/relationships/notesSlide"/><Relationship Id="rId281" Target="notesSlides/notesSlide102.xml" Type="http://schemas.openxmlformats.org/officeDocument/2006/relationships/notesSlide"/><Relationship Id="rId282" Target="notesSlides/notesSlide103.xml" Type="http://schemas.openxmlformats.org/officeDocument/2006/relationships/notesSlide"/><Relationship Id="rId283" Target="notesSlides/notesSlide104.xml" Type="http://schemas.openxmlformats.org/officeDocument/2006/relationships/notesSlide"/><Relationship Id="rId284" Target="notesSlides/notesSlide105.xml" Type="http://schemas.openxmlformats.org/officeDocument/2006/relationships/notesSlide"/><Relationship Id="rId285" Target="notesSlides/notesSlide106.xml" Type="http://schemas.openxmlformats.org/officeDocument/2006/relationships/notesSlide"/><Relationship Id="rId286" Target="notesSlides/notesSlide107.xml" Type="http://schemas.openxmlformats.org/officeDocument/2006/relationships/notesSlide"/><Relationship Id="rId287" Target="notesSlides/notesSlide108.xml" Type="http://schemas.openxmlformats.org/officeDocument/2006/relationships/notesSlide"/><Relationship Id="rId288" Target="notesSlides/notesSlide109.xml" Type="http://schemas.openxmlformats.org/officeDocument/2006/relationships/notesSlide"/><Relationship Id="rId289" Target="notesSlides/notesSlide110.xml" Type="http://schemas.openxmlformats.org/officeDocument/2006/relationships/notesSlide"/><Relationship Id="rId29" Target="slides/slide24.xml" Type="http://schemas.openxmlformats.org/officeDocument/2006/relationships/slide"/><Relationship Id="rId290" Target="notesSlides/notesSlide111.xml" Type="http://schemas.openxmlformats.org/officeDocument/2006/relationships/notesSlide"/><Relationship Id="rId291" Target="notesSlides/notesSlide112.xml" Type="http://schemas.openxmlformats.org/officeDocument/2006/relationships/notesSlide"/><Relationship Id="rId292" Target="notesSlides/notesSlide113.xml" Type="http://schemas.openxmlformats.org/officeDocument/2006/relationships/notesSlide"/><Relationship Id="rId293" Target="notesSlides/notesSlide114.xml" Type="http://schemas.openxmlformats.org/officeDocument/2006/relationships/notesSlide"/><Relationship Id="rId294" Target="notesSlides/notesSlide115.xml" Type="http://schemas.openxmlformats.org/officeDocument/2006/relationships/notesSlide"/><Relationship Id="rId295" Target="notesSlides/notesSlide116.xml" Type="http://schemas.openxmlformats.org/officeDocument/2006/relationships/notesSlide"/><Relationship Id="rId296" Target="notesSlides/notesSlide117.xml" Type="http://schemas.openxmlformats.org/officeDocument/2006/relationships/notesSlide"/><Relationship Id="rId297" Target="notesSlides/notesSlide118.xml" Type="http://schemas.openxmlformats.org/officeDocument/2006/relationships/notesSlide"/><Relationship Id="rId298" Target="notesSlides/notesSlide119.xml" Type="http://schemas.openxmlformats.org/officeDocument/2006/relationships/notesSlide"/><Relationship Id="rId299" Target="notesSlides/notesSlide120.xml" Type="http://schemas.openxmlformats.org/officeDocument/2006/relationships/notes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00" Target="notesSlides/notesSlide121.xml" Type="http://schemas.openxmlformats.org/officeDocument/2006/relationships/notesSlide"/><Relationship Id="rId301" Target="notesSlides/notesSlide122.xml" Type="http://schemas.openxmlformats.org/officeDocument/2006/relationships/notesSlide"/><Relationship Id="rId302" Target="notesSlides/notesSlide123.xml" Type="http://schemas.openxmlformats.org/officeDocument/2006/relationships/notesSlide"/><Relationship Id="rId303" Target="notesSlides/notesSlide124.xml" Type="http://schemas.openxmlformats.org/officeDocument/2006/relationships/notesSlide"/><Relationship Id="rId304" Target="notesSlides/notesSlide125.xml" Type="http://schemas.openxmlformats.org/officeDocument/2006/relationships/notesSlide"/><Relationship Id="rId305" Target="notesSlides/notesSlide126.xml" Type="http://schemas.openxmlformats.org/officeDocument/2006/relationships/notesSlide"/><Relationship Id="rId306" Target="notesSlides/notesSlide127.xml" Type="http://schemas.openxmlformats.org/officeDocument/2006/relationships/notesSlide"/><Relationship Id="rId307" Target="notesSlides/notesSlide128.xml" Type="http://schemas.openxmlformats.org/officeDocument/2006/relationships/notesSlide"/><Relationship Id="rId308" Target="notesSlides/notesSlide129.xml" Type="http://schemas.openxmlformats.org/officeDocument/2006/relationships/notesSlide"/><Relationship Id="rId309" Target="notesSlides/notesSlide130.xml" Type="http://schemas.openxmlformats.org/officeDocument/2006/relationships/notesSlide"/><Relationship Id="rId31" Target="slides/slide26.xml" Type="http://schemas.openxmlformats.org/officeDocument/2006/relationships/slide"/><Relationship Id="rId310" Target="notesSlides/notesSlide131.xml" Type="http://schemas.openxmlformats.org/officeDocument/2006/relationships/notesSlide"/><Relationship Id="rId311" Target="notesSlides/notesSlide132.xml" Type="http://schemas.openxmlformats.org/officeDocument/2006/relationships/notesSlide"/><Relationship Id="rId312" Target="notesSlides/notesSlide133.xml" Type="http://schemas.openxmlformats.org/officeDocument/2006/relationships/notesSlide"/><Relationship Id="rId313" Target="notesSlides/notesSlide134.xml" Type="http://schemas.openxmlformats.org/officeDocument/2006/relationships/notesSlide"/><Relationship Id="rId314" Target="notesSlides/notesSlide135.xml" Type="http://schemas.openxmlformats.org/officeDocument/2006/relationships/notesSlide"/><Relationship Id="rId315" Target="notesSlides/notesSlide136.xml" Type="http://schemas.openxmlformats.org/officeDocument/2006/relationships/notesSlide"/><Relationship Id="rId316" Target="notesSlides/notesSlide137.xml" Type="http://schemas.openxmlformats.org/officeDocument/2006/relationships/notesSlide"/><Relationship Id="rId317" Target="notesSlides/notesSlide138.xml" Type="http://schemas.openxmlformats.org/officeDocument/2006/relationships/notesSlide"/><Relationship Id="rId318" Target="notesSlides/notesSlide139.xml" Type="http://schemas.openxmlformats.org/officeDocument/2006/relationships/notesSlide"/><Relationship Id="rId319" Target="notesSlides/notesSlide140.xml" Type="http://schemas.openxmlformats.org/officeDocument/2006/relationships/notesSlide"/><Relationship Id="rId32" Target="slides/slide27.xml" Type="http://schemas.openxmlformats.org/officeDocument/2006/relationships/slide"/><Relationship Id="rId320" Target="notesSlides/notesSlide141.xml" Type="http://schemas.openxmlformats.org/officeDocument/2006/relationships/notesSlide"/><Relationship Id="rId321" Target="notesSlides/notesSlide142.xml" Type="http://schemas.openxmlformats.org/officeDocument/2006/relationships/notesSlide"/><Relationship Id="rId322" Target="notesSlides/notesSlide143.xml" Type="http://schemas.openxmlformats.org/officeDocument/2006/relationships/notesSlide"/><Relationship Id="rId323" Target="notesSlides/notesSlide144.xml" Type="http://schemas.openxmlformats.org/officeDocument/2006/relationships/notesSlide"/><Relationship Id="rId324" Target="notesSlides/notesSlide145.xml" Type="http://schemas.openxmlformats.org/officeDocument/2006/relationships/notesSlide"/><Relationship Id="rId325" Target="notesSlides/notesSlide146.xml" Type="http://schemas.openxmlformats.org/officeDocument/2006/relationships/notesSlide"/><Relationship Id="rId326" Target="notesSlides/notesSlide147.xml" Type="http://schemas.openxmlformats.org/officeDocument/2006/relationships/notesSlide"/><Relationship Id="rId327" Target="notesSlides/notesSlide148.xml" Type="http://schemas.openxmlformats.org/officeDocument/2006/relationships/notesSlide"/><Relationship Id="rId328" Target="notesSlides/notesSlide149.xml" Type="http://schemas.openxmlformats.org/officeDocument/2006/relationships/notesSlide"/><Relationship Id="rId329" Target="notesSlides/notesSlide150.xml" Type="http://schemas.openxmlformats.org/officeDocument/2006/relationships/notesSlide"/><Relationship Id="rId33" Target="slides/slide28.xml" Type="http://schemas.openxmlformats.org/officeDocument/2006/relationships/slide"/><Relationship Id="rId330" Target="notesSlides/notesSlide151.xml" Type="http://schemas.openxmlformats.org/officeDocument/2006/relationships/notesSlide"/><Relationship Id="rId331" Target="notesSlides/notesSlide152.xml" Type="http://schemas.openxmlformats.org/officeDocument/2006/relationships/notesSlide"/><Relationship Id="rId332" Target="notesSlides/notesSlide153.xml" Type="http://schemas.openxmlformats.org/officeDocument/2006/relationships/notesSlide"/><Relationship Id="rId333" Target="notesSlides/notesSlide154.xml" Type="http://schemas.openxmlformats.org/officeDocument/2006/relationships/notesSlide"/><Relationship Id="rId334" Target="notesSlides/notesSlide155.xml" Type="http://schemas.openxmlformats.org/officeDocument/2006/relationships/notesSlide"/><Relationship Id="rId335" Target="notesSlides/notesSlide156.xml" Type="http://schemas.openxmlformats.org/officeDocument/2006/relationships/notesSlide"/><Relationship Id="rId336" Target="notesSlides/notesSlide157.xml" Type="http://schemas.openxmlformats.org/officeDocument/2006/relationships/notesSlide"/><Relationship Id="rId337" Target="notesSlides/notesSlide158.xml" Type="http://schemas.openxmlformats.org/officeDocument/2006/relationships/notesSlide"/><Relationship Id="rId338" Target="notesSlides/notesSlide159.xml" Type="http://schemas.openxmlformats.org/officeDocument/2006/relationships/notesSlide"/><Relationship Id="rId339" Target="notesSlides/notesSlide160.xml" Type="http://schemas.openxmlformats.org/officeDocument/2006/relationships/notesSlide"/><Relationship Id="rId34" Target="slides/slide29.xml" Type="http://schemas.openxmlformats.org/officeDocument/2006/relationships/slide"/><Relationship Id="rId340" Target="notesSlides/notesSlide161.xml" Type="http://schemas.openxmlformats.org/officeDocument/2006/relationships/notes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slides/slide9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0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1.xml" Type="http://schemas.openxmlformats.org/officeDocument/2006/relationships/slide"/></Relationships>
</file>

<file path=ppt/notesSlides/_rels/notesSlide10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2.xml" Type="http://schemas.openxmlformats.org/officeDocument/2006/relationships/slide"/></Relationships>
</file>

<file path=ppt/notesSlides/_rels/notesSlide10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3.xml" Type="http://schemas.openxmlformats.org/officeDocument/2006/relationships/slide"/></Relationships>
</file>

<file path=ppt/notesSlides/_rels/notesSlide10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4.xml" Type="http://schemas.openxmlformats.org/officeDocument/2006/relationships/slide"/></Relationships>
</file>

<file path=ppt/notesSlides/_rels/notesSlide10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5.xml" Type="http://schemas.openxmlformats.org/officeDocument/2006/relationships/slide"/></Relationships>
</file>

<file path=ppt/notesSlides/_rels/notesSlide10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6.xml" Type="http://schemas.openxmlformats.org/officeDocument/2006/relationships/slide"/></Relationships>
</file>

<file path=ppt/notesSlides/_rels/notesSlide10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7.xml" Type="http://schemas.openxmlformats.org/officeDocument/2006/relationships/slide"/></Relationships>
</file>

<file path=ppt/notesSlides/_rels/notesSlide10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8.xml" Type="http://schemas.openxmlformats.org/officeDocument/2006/relationships/slide"/></Relationships>
</file>

<file path=ppt/notesSlides/_rels/notesSlide10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9.xml" Type="http://schemas.openxmlformats.org/officeDocument/2006/relationships/slide"/></Relationships>
</file>

<file path=ppt/notesSlides/_rels/notesSlide10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2.xml" Type="http://schemas.openxmlformats.org/officeDocument/2006/relationships/slide"/></Relationships>
</file>

<file path=ppt/notesSlides/_rels/notesSlide1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3.xml" Type="http://schemas.openxmlformats.org/officeDocument/2006/relationships/slide"/></Relationships>
</file>

<file path=ppt/notesSlides/_rels/notesSlide1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4.xml" Type="http://schemas.openxmlformats.org/officeDocument/2006/relationships/slide"/></Relationships>
</file>

<file path=ppt/notesSlides/_rels/notesSlide1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5.xml" Type="http://schemas.openxmlformats.org/officeDocument/2006/relationships/slide"/></Relationships>
</file>

<file path=ppt/notesSlides/_rels/notesSlide1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6.xml" Type="http://schemas.openxmlformats.org/officeDocument/2006/relationships/slide"/></Relationships>
</file>

<file path=ppt/notesSlides/_rels/notesSlide1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7.xml" Type="http://schemas.openxmlformats.org/officeDocument/2006/relationships/slide"/></Relationships>
</file>

<file path=ppt/notesSlides/_rels/notesSlide1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9.xml" Type="http://schemas.openxmlformats.org/officeDocument/2006/relationships/slide"/></Relationships>
</file>

<file path=ppt/notesSlides/_rels/notesSlide1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0.xml" Type="http://schemas.openxmlformats.org/officeDocument/2006/relationships/slide"/></Relationships>
</file>

<file path=ppt/notesSlides/_rels/notesSlide1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1.xml" Type="http://schemas.openxmlformats.org/officeDocument/2006/relationships/slide"/></Relationships>
</file>

<file path=ppt/notesSlides/_rels/notesSlide1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3.xml" Type="http://schemas.openxmlformats.org/officeDocument/2006/relationships/slide"/></Relationships>
</file>

<file path=ppt/notesSlides/_rels/notesSlide1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4.xml" Type="http://schemas.openxmlformats.org/officeDocument/2006/relationships/slide"/></Relationships>
</file>

<file path=ppt/notesSlides/_rels/notesSlide1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5.xml" Type="http://schemas.openxmlformats.org/officeDocument/2006/relationships/slide"/></Relationships>
</file>

<file path=ppt/notesSlides/_rels/notesSlide1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6.xml" Type="http://schemas.openxmlformats.org/officeDocument/2006/relationships/slide"/></Relationships>
</file>

<file path=ppt/notesSlides/_rels/notesSlide1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7.xml" Type="http://schemas.openxmlformats.org/officeDocument/2006/relationships/slide"/></Relationships>
</file>

<file path=ppt/notesSlides/_rels/notesSlide1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8.xml" Type="http://schemas.openxmlformats.org/officeDocument/2006/relationships/slide"/></Relationships>
</file>

<file path=ppt/notesSlides/_rels/notesSlide1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9.xml" Type="http://schemas.openxmlformats.org/officeDocument/2006/relationships/slide"/></Relationships>
</file>

<file path=ppt/notesSlides/_rels/notesSlide1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0.xml" Type="http://schemas.openxmlformats.org/officeDocument/2006/relationships/slide"/></Relationships>
</file>

<file path=ppt/notesSlides/_rels/notesSlide1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1.xml" Type="http://schemas.openxmlformats.org/officeDocument/2006/relationships/slide"/></Relationships>
</file>

<file path=ppt/notesSlides/_rels/notesSlide1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3.xml" Type="http://schemas.openxmlformats.org/officeDocument/2006/relationships/slide"/></Relationships>
</file>

<file path=ppt/notesSlides/_rels/notesSlide1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4.xml" Type="http://schemas.openxmlformats.org/officeDocument/2006/relationships/slide"/></Relationships>
</file>

<file path=ppt/notesSlides/_rels/notesSlide1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5.xml" Type="http://schemas.openxmlformats.org/officeDocument/2006/relationships/slide"/></Relationships>
</file>

<file path=ppt/notesSlides/_rels/notesSlide1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6.xml" Type="http://schemas.openxmlformats.org/officeDocument/2006/relationships/slide"/></Relationships>
</file>

<file path=ppt/notesSlides/_rels/notesSlide1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7.xml" Type="http://schemas.openxmlformats.org/officeDocument/2006/relationships/slide"/></Relationships>
</file>

<file path=ppt/notesSlides/_rels/notesSlide1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8.xml" Type="http://schemas.openxmlformats.org/officeDocument/2006/relationships/slide"/></Relationships>
</file>

<file path=ppt/notesSlides/_rels/notesSlide1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9.xml" Type="http://schemas.openxmlformats.org/officeDocument/2006/relationships/slide"/></Relationships>
</file>

<file path=ppt/notesSlides/_rels/notesSlide1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0.xml" Type="http://schemas.openxmlformats.org/officeDocument/2006/relationships/slide"/></Relationships>
</file>

<file path=ppt/notesSlides/_rels/notesSlide1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1.xml" Type="http://schemas.openxmlformats.org/officeDocument/2006/relationships/slide"/></Relationships>
</file>

<file path=ppt/notesSlides/_rels/notesSlide1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2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3.xml" Type="http://schemas.openxmlformats.org/officeDocument/2006/relationships/slide"/></Relationships>
</file>

<file path=ppt/notesSlides/_rels/notesSlide14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4.xml" Type="http://schemas.openxmlformats.org/officeDocument/2006/relationships/slide"/></Relationships>
</file>

<file path=ppt/notesSlides/_rels/notesSlide14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5.xml" Type="http://schemas.openxmlformats.org/officeDocument/2006/relationships/slide"/></Relationships>
</file>

<file path=ppt/notesSlides/_rels/notesSlide14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6.xml" Type="http://schemas.openxmlformats.org/officeDocument/2006/relationships/slide"/></Relationships>
</file>

<file path=ppt/notesSlides/_rels/notesSlide14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8.xml" Type="http://schemas.openxmlformats.org/officeDocument/2006/relationships/slide"/></Relationships>
</file>

<file path=ppt/notesSlides/_rels/notesSlide14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9.xml" Type="http://schemas.openxmlformats.org/officeDocument/2006/relationships/slide"/></Relationships>
</file>

<file path=ppt/notesSlides/_rels/notesSlide14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0.xml" Type="http://schemas.openxmlformats.org/officeDocument/2006/relationships/slide"/></Relationships>
</file>

<file path=ppt/notesSlides/_rels/notesSlide14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1.xml" Type="http://schemas.openxmlformats.org/officeDocument/2006/relationships/slide"/></Relationships>
</file>

<file path=ppt/notesSlides/_rels/notesSlide14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2.xml" Type="http://schemas.openxmlformats.org/officeDocument/2006/relationships/slide"/></Relationships>
</file>

<file path=ppt/notesSlides/_rels/notesSlide14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3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5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4.xml" Type="http://schemas.openxmlformats.org/officeDocument/2006/relationships/slide"/></Relationships>
</file>

<file path=ppt/notesSlides/_rels/notesSlide15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5.xml" Type="http://schemas.openxmlformats.org/officeDocument/2006/relationships/slide"/></Relationships>
</file>

<file path=ppt/notesSlides/_rels/notesSlide15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6.xml" Type="http://schemas.openxmlformats.org/officeDocument/2006/relationships/slide"/></Relationships>
</file>

<file path=ppt/notesSlides/_rels/notesSlide15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7.xml" Type="http://schemas.openxmlformats.org/officeDocument/2006/relationships/slide"/></Relationships>
</file>

<file path=ppt/notesSlides/_rels/notesSlide15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8.xml" Type="http://schemas.openxmlformats.org/officeDocument/2006/relationships/slide"/></Relationships>
</file>

<file path=ppt/notesSlides/_rels/notesSlide15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9.xml" Type="http://schemas.openxmlformats.org/officeDocument/2006/relationships/slide"/></Relationships>
</file>

<file path=ppt/notesSlides/_rels/notesSlide15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0.xml" Type="http://schemas.openxmlformats.org/officeDocument/2006/relationships/slide"/></Relationships>
</file>

<file path=ppt/notesSlides/_rels/notesSlide15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1.xml" Type="http://schemas.openxmlformats.org/officeDocument/2006/relationships/slide"/></Relationships>
</file>

<file path=ppt/notesSlides/_rels/notesSlide15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2.xml" Type="http://schemas.openxmlformats.org/officeDocument/2006/relationships/slide"/></Relationships>
</file>

<file path=ppt/notesSlides/_rels/notesSlide15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3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6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4.xml" Type="http://schemas.openxmlformats.org/officeDocument/2006/relationships/slide"/></Relationships>
</file>

<file path=ppt/notesSlides/_rels/notesSlide16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5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4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4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4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4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5.xml" Type="http://schemas.openxmlformats.org/officeDocument/2006/relationships/slide"/></Relationships>
</file>

<file path=ppt/notesSlides/_rels/notesSlide4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4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4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4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9.xml" Type="http://schemas.openxmlformats.org/officeDocument/2006/relationships/slide"/></Relationships>
</file>

<file path=ppt/notesSlides/_rels/notesSlide4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1.xml" Type="http://schemas.openxmlformats.org/officeDocument/2006/relationships/slide"/></Relationships>
</file>

<file path=ppt/notesSlides/_rels/notesSlide5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2.xml" Type="http://schemas.openxmlformats.org/officeDocument/2006/relationships/slide"/></Relationships>
</file>

<file path=ppt/notesSlides/_rels/notesSlide5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3.xml" Type="http://schemas.openxmlformats.org/officeDocument/2006/relationships/slide"/></Relationships>
</file>

<file path=ppt/notesSlides/_rels/notesSlide5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4.xml" Type="http://schemas.openxmlformats.org/officeDocument/2006/relationships/slide"/></Relationships>
</file>

<file path=ppt/notesSlides/_rels/notesSlide5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5.xml" Type="http://schemas.openxmlformats.org/officeDocument/2006/relationships/slide"/></Relationships>
</file>

<file path=ppt/notesSlides/_rels/notesSlide5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6.xml" Type="http://schemas.openxmlformats.org/officeDocument/2006/relationships/slide"/></Relationships>
</file>

<file path=ppt/notesSlides/_rels/notesSlide5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7.xml" Type="http://schemas.openxmlformats.org/officeDocument/2006/relationships/slide"/></Relationships>
</file>

<file path=ppt/notesSlides/_rels/notesSlide5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8.xml" Type="http://schemas.openxmlformats.org/officeDocument/2006/relationships/slide"/></Relationships>
</file>

<file path=ppt/notesSlides/_rels/notesSlide5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9.xml" Type="http://schemas.openxmlformats.org/officeDocument/2006/relationships/slide"/></Relationships>
</file>

<file path=ppt/notesSlides/_rels/notesSlide5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0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1.xml" Type="http://schemas.openxmlformats.org/officeDocument/2006/relationships/slide"/></Relationships>
</file>

<file path=ppt/notesSlides/_rels/notesSlide6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2.xml" Type="http://schemas.openxmlformats.org/officeDocument/2006/relationships/slide"/></Relationships>
</file>

<file path=ppt/notesSlides/_rels/notesSlide6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3.xml" Type="http://schemas.openxmlformats.org/officeDocument/2006/relationships/slide"/></Relationships>
</file>

<file path=ppt/notesSlides/_rels/notesSlide6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4.xml" Type="http://schemas.openxmlformats.org/officeDocument/2006/relationships/slide"/></Relationships>
</file>

<file path=ppt/notesSlides/_rels/notesSlide6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5.xml" Type="http://schemas.openxmlformats.org/officeDocument/2006/relationships/slide"/></Relationships>
</file>

<file path=ppt/notesSlides/_rels/notesSlide6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6.xml" Type="http://schemas.openxmlformats.org/officeDocument/2006/relationships/slide"/></Relationships>
</file>

<file path=ppt/notesSlides/_rels/notesSlide6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7.xml" Type="http://schemas.openxmlformats.org/officeDocument/2006/relationships/slide"/></Relationships>
</file>

<file path=ppt/notesSlides/_rels/notesSlide6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8.xml" Type="http://schemas.openxmlformats.org/officeDocument/2006/relationships/slide"/></Relationships>
</file>

<file path=ppt/notesSlides/_rels/notesSlide6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9.xml" Type="http://schemas.openxmlformats.org/officeDocument/2006/relationships/slide"/></Relationships>
</file>

<file path=ppt/notesSlides/_rels/notesSlide6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0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1.xml" Type="http://schemas.openxmlformats.org/officeDocument/2006/relationships/slide"/></Relationships>
</file>

<file path=ppt/notesSlides/_rels/notesSlide7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2.xml" Type="http://schemas.openxmlformats.org/officeDocument/2006/relationships/slide"/></Relationships>
</file>

<file path=ppt/notesSlides/_rels/notesSlide7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3.xml" Type="http://schemas.openxmlformats.org/officeDocument/2006/relationships/slide"/></Relationships>
</file>

<file path=ppt/notesSlides/_rels/notesSlide7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4.xml" Type="http://schemas.openxmlformats.org/officeDocument/2006/relationships/slide"/></Relationships>
</file>

<file path=ppt/notesSlides/_rels/notesSlide7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5.xml" Type="http://schemas.openxmlformats.org/officeDocument/2006/relationships/slide"/></Relationships>
</file>

<file path=ppt/notesSlides/_rels/notesSlide7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6.xml" Type="http://schemas.openxmlformats.org/officeDocument/2006/relationships/slide"/></Relationships>
</file>

<file path=ppt/notesSlides/_rels/notesSlide7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7.xml" Type="http://schemas.openxmlformats.org/officeDocument/2006/relationships/slide"/></Relationships>
</file>

<file path=ppt/notesSlides/_rels/notesSlide7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8.xml" Type="http://schemas.openxmlformats.org/officeDocument/2006/relationships/slide"/></Relationships>
</file>

<file path=ppt/notesSlides/_rels/notesSlide7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9.xml" Type="http://schemas.openxmlformats.org/officeDocument/2006/relationships/slide"/></Relationships>
</file>

<file path=ppt/notesSlides/_rels/notesSlide7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1.xml" Type="http://schemas.openxmlformats.org/officeDocument/2006/relationships/slide"/></Relationships>
</file>

<file path=ppt/notesSlides/_rels/notesSlide8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2.xml" Type="http://schemas.openxmlformats.org/officeDocument/2006/relationships/slide"/></Relationships>
</file>

<file path=ppt/notesSlides/_rels/notesSlide8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3.xml" Type="http://schemas.openxmlformats.org/officeDocument/2006/relationships/slide"/></Relationships>
</file>

<file path=ppt/notesSlides/_rels/notesSlide8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4.xml" Type="http://schemas.openxmlformats.org/officeDocument/2006/relationships/slide"/></Relationships>
</file>

<file path=ppt/notesSlides/_rels/notesSlide8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5.xml" Type="http://schemas.openxmlformats.org/officeDocument/2006/relationships/slide"/></Relationships>
</file>

<file path=ppt/notesSlides/_rels/notesSlide8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6.xml" Type="http://schemas.openxmlformats.org/officeDocument/2006/relationships/slide"/></Relationships>
</file>

<file path=ppt/notesSlides/_rels/notesSlide8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7.xml" Type="http://schemas.openxmlformats.org/officeDocument/2006/relationships/slide"/></Relationships>
</file>

<file path=ppt/notesSlides/_rels/notesSlide8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8.xml" Type="http://schemas.openxmlformats.org/officeDocument/2006/relationships/slide"/></Relationships>
</file>

<file path=ppt/notesSlides/_rels/notesSlide8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9.xml" Type="http://schemas.openxmlformats.org/officeDocument/2006/relationships/slide"/></Relationships>
</file>

<file path=ppt/notesSlides/_rels/notesSlide8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1.xml" Type="http://schemas.openxmlformats.org/officeDocument/2006/relationships/slide"/></Relationships>
</file>

<file path=ppt/notesSlides/_rels/notesSlide9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2.xml" Type="http://schemas.openxmlformats.org/officeDocument/2006/relationships/slide"/></Relationships>
</file>

<file path=ppt/notesSlides/_rels/notesSlide9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3.xml" Type="http://schemas.openxmlformats.org/officeDocument/2006/relationships/slide"/></Relationships>
</file>

<file path=ppt/notesSlides/_rels/notesSlide9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4.xml" Type="http://schemas.openxmlformats.org/officeDocument/2006/relationships/slide"/></Relationships>
</file>

<file path=ppt/notesSlides/_rels/notesSlide9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5.xml" Type="http://schemas.openxmlformats.org/officeDocument/2006/relationships/slide"/></Relationships>
</file>

<file path=ppt/notesSlides/_rels/notesSlide9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6.xml" Type="http://schemas.openxmlformats.org/officeDocument/2006/relationships/slide"/></Relationships>
</file>

<file path=ppt/notesSlides/_rels/notesSlide9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7.xml" Type="http://schemas.openxmlformats.org/officeDocument/2006/relationships/slide"/></Relationships>
</file>

<file path=ppt/notesSlides/_rels/notesSlide9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8.xml" Type="http://schemas.openxmlformats.org/officeDocument/2006/relationships/slide"/></Relationships>
</file>

<file path=ppt/notesSlides/_rels/notesSlide9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9.xml" Type="http://schemas.openxmlformats.org/officeDocument/2006/relationships/slide"/></Relationships>
</file>

<file path=ppt/notesSlides/_rels/notesSlide9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Buenas tardes a todos.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así podrán acreditar su asistencia.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 no lo hacen, recibirán advertencias que se acumularán en forma de penalizaciones.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Al finalizar un evento,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 habilitarán los comentarios y calificaciones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la página de detalles del mismo, para incentivar a los usuarios a dar su opinión y del evento.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Pero ¿atiende Duoc UC otros intereses? ¿Existe un lugar donde podamos desarrollar habilidades y conocimientos adicionales?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Los usuarios pueden ver un historial de eventos,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dividido entre los inscritos que tienen perificación pendiente, los que están verificados y los penalizados,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esto les facilitará el seguimiento de los eventos inscritos y su participación en general,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 así asegurar la asistencia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cancelar a tiempo para evitar sanciones.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Los estudiantes forman parte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del sistema de acumulación de puntos,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que les permite obtener recompensas.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Pueden conseguir estos puntos de dos formas,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primera y más directa es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asistiendo a los eventos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segunda es completando misiones, de esta última algunos ejemplos implementados incluyen: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dejar comentarios</a:t>
            </a:r>
          </a:p>
          <a:p>
            <a:r>
              <a:rPr lang="en-US"/>
              <a:t>- y responder encuestas.</a:t>
            </a:r>
          </a:p>
          <a:p>
            <a:r>
              <a:rPr lang="en-US"/>
              <a:t/>
            </a:r>
          </a:p>
          <a:p>
            <a:r>
              <a:rPr lang="en-US"/>
              <a:t>El administrador se encarga de crear tanto encuestas como misiones.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Al obtener suficientes puntos podrán canjear recompensas en la aplicación,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así recibirán códigos QR.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Al mostrarlos al encargado de ventas,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podrán recibir la recompensa.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Los usuarios también podrán ver gráficos que muestran su interacción con los eventos, incluyendo</a:t>
            </a:r>
          </a:p>
          <a:p>
            <a:r>
              <a:rPr lang="en-US"/>
              <a:t/>
            </a:r>
          </a:p>
          <a:p>
            <a:r>
              <a:rPr lang="en-US"/>
              <a:t>- las categorías de eventos que más les interesan y cuántas veces han ido.</a:t>
            </a:r>
          </a:p>
          <a:p>
            <a:r>
              <a:rPr lang="en-US"/>
              <a:t>- acumulación de puntos a lo largo del tiempo.</a:t>
            </a:r>
          </a:p>
          <a:p>
            <a:r>
              <a:rPr lang="en-US"/>
              <a:t/>
            </a:r>
          </a:p>
          <a:p>
            <a:r>
              <a:rPr lang="en-US"/>
              <a:t>Así concluiría el recorrido de un evento para el usuario.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base del proyecto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 la metodología Scrum,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Comenzamos con la idea de crear un buscador de eventos,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mejorando las falencias del sitio de eventos Duoc.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lo largo del tiempo, hemos añadido nuevas funcionalidades,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transformando el sistema en un servicio más completo y atractivo para los usuarios.</a:t>
            </a:r>
          </a:p>
          <a:p>
            <a:r>
              <a:rPr lang="en-US"/>
              <a:t/>
            </a:r>
          </a:p>
          <a:p>
            <a:r>
              <a:rPr lang="en-US"/>
              <a:t>Nuestra visión es que los usuarios asuman un rol más activo en los eventos, así como también en la plataforma.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 esta forma no solo se aporta a la UX, sino que también se crean oportunidades de mejora para las actividades que se imparten en el futuro, en base al feedback de los mismos protagonistas de los eventos, sus usuarios.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Respecto a la arquitectura,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Respecto a la arquitectura,</a:t>
            </a:r>
          </a:p>
          <a:p>
            <a:r>
              <a:rPr lang="en-US"/>
              <a:t>la versión web está basada en el framework Django,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respuesta es sí, existe lugar como Punto Estudiantil, que ofrecen una amplia gama de servicios y actividades extracurriculares.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mientras que la aplicación móvil utiliza Angular junto con Ionic.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Ambas hacen uso del mismo proyecto en Firebase,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que proporciona herramientas como la autenticación y el almacenamiento de información.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El sistema está basado en la nube, por lo que se requiere una conexión a internet para funcionar,</a:t>
            </a:r>
          </a:p>
          <a:p>
            <a:r>
              <a:rPr lang="en-US"/>
              <a:t>pero los cambios realizados serán instantáneos.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Junto a nuestro equipo, hemos desarrollado una plataforma innovadora para la gestión de eventos, que proporciona múltiples beneficios tanto para los estudiantes como para los organizadores en Duoc.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aplicación móvil permite a los estudiantes inscribirse y hacer seguimiento de eventos de manera rápida y sencilla. Además, fomenta su participación mediante un sistema de notificaciones y recordatorios personalizados.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Por otro lado, la aplicación web permite a los administradores gestionar los eventos eficientemente. Gracias a la información que se obtiene sobre la opinión y las asistencias de los estudiantes en los eventos, los encargados podrán identificar información clave,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como las carreras con mayor participación, los promedios de estudiantes por evento, eventos más populares y lo mas importante que es saber cuanta gente asistirá realmente a un evento.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ya que anteriormente, los administradores no sabían cuánta gente realmente asistiría, lo que resultaba en una inversión innecesaria de recursos.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Ahora, pueden planificar con mayor precisión, asignando sus recursos de manera más efectiva y utilizando los ahorros en áreas más importantes."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Les voy a hablar sobre cómo fue nuestro proceso creando el proyecto y algunos problemas que enfrentamos durante este:</a:t>
            </a:r>
          </a:p>
          <a:p>
            <a:r>
              <a:rPr lang="en-US"/>
              <a:t>Una de las dificultades que encontramos fue cuando intentamos integrar nuestro programa con aplicaciones de Meta. Nos enfrentamos a un problema cuando se bloqueó el número de Fabián,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ya que requería documentación oficial de empresa, algo que no teníamos como estudiantes.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Este tipo de desafíos nos enseñó a tener precauciones y a planificar otras estrategias de difusión.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También al principio, tuvimos problemas de comunicación y organización dentro del equipo. Esto afectó la dinámica,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ya que hubo momentos de falta de iniciativa y comunicación, lo que provocó retrasos en las entregas.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Estos problemas nos hicieron reflexionar y comprometernos como equipo a ser más proactivos y comunicativos en la coordinación de nuestras actividades, para demostrar un compromiso entre nosotros frente a la aplicación."</a:t>
            </a:r>
          </a:p>
          <a:p>
            <a:r>
              <a:rPr lang="en-US"/>
              <a:t>A pesar de está falta de comunicación inicial pudimos salir adelante completándolo.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Reflexionando sobre el proceso, reconocemos que el éxito del proyecto se basa en la comunicación constante, el trabajo en equipo.</a:t>
            </a:r>
          </a:p>
          <a:p>
            <a:r>
              <a:rPr lang="en-US"/>
              <a:t>Siendo lo más importante saber que lo que es verdaderamente significativo  es crear algo que entregará valor a muchas personas. Todo esto nos fue fundamental para superar obstáculos y lograr los objetivos que se nos propusimos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Durante esta etapa, pusimos en práctica competencias clave, desde el desarrollo y la gestión de proyectos informáticos hasta la capacidad de trabajar en un equipo multidisciplinario, ser flexibles y adoptar nuevas tecnologías ante los problemas que iban surgiendo.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 miras a futuros desarrollos, nos mantenemos abiertos a la innovación y a la adopción de tecnologías emergentes.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Además, consideramos que incluir un curso o taller de diseño web en el currículo académico sería beneficioso, al ofrecer a los estudiantes herramientas para crear interfaces atractivas y funcionales desde el inicio de sus proyectos."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Quiero expresar mi más sincero agradecimiento a todas las personas que participaron y apoyaron este proyecto. En primer lugar, a mis compañeros de equipoy sus familias detras, cuyo esfuerzo y trabajo conjunto han sido esenciales para llevar este proyecto a cabo. Aprecio profundamente la colaboración y el compromiso de cada uno de ustedes.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También deseamos agradecer a todos los profesores de las diversas asignaturas que hemos cursado a lo largo de nuestra carrera. Cada uno de ustedes, con su conocimiento, orientación y exigencia, nos han contribuido de manera significativa al desarrollo de nuestras habilidades y competencias. nos ha impulsado a siempre buscar la excelencia, preparándonos siempre para el futuro."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Estas actividades están diseñadas no solo para cultivar nuestras habilidades, sino también para potenciar talentos y enriquecer nuestra experiencia como estudiantes.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Sabemos que aprender es una necesidad fundamental del ser humano.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Ahora bien, reflexionemos un momento: ¿Alguno de ustedes ha participado en un evento de Duoc UC? ¿Cómo se enteraron?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¿alguna vez han sentido que la información sobre estos eventos no llega a tiempo? ¿Cuántos eventos interesantes habremos dejado pasar simplemente por no conocer su existencia?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Mi nombre es Ronal Sanhueza y junto a mi equipo compuesto por Fabian flores, Yordano Bizama y Javier González, el día de hoy le vamos a presentar nuestro proyecto Punto Duoc.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Según César Coll, psicólogo educacional de la Universidad de Barcelona, en la nueva ecología del aprendizaje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Sabemos que Duoc UC organiza una amplia variedad de eventos académicos, culturales y recreativos durante todo el año,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pero a menudo nos encontramos con una falta de información efectiva,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 que se traduce en un bajo interés y participación por parte de los estudiantes e Invitados.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 comprender mejor este problema, se realizó una investigación que incluyó visitas a puntos de información clave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como el Punto Estudiantil y Extensión de Duoc UC. Gracias a esto,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 la diapo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Este proceso no solo nos permite adquirir conocimientos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identificamos problemas importantes, como la baja difusión de eventos y la falta de un sistema de incentivos que motive a los estudiantes a participar.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Nuestro objetivo es mejorar la participación de los estudiantes en los eventos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alcanzando un aumento del 60% en la asistencia. Para lograrlo, vamos a utilizar estrategias clave que incluyen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Difusión efectiva de los eventos, asegurando que la información llegue a todos los estudiantes.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Incentivos motivacionales que fomenten la participación de los estudiantes.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sigue pasando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Medición continua de la asistencia en los eventos, para realizar ajustes y mejorar la experiencia.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sino también reconocernos como aprendices competentes, capaces de adaptarnos a un entorno en constante cambio.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 implementar estas estrategias, desarrollaremos  dos plataformas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primera es pagina web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Diseñada para que los organizadores puedan gestionar los eventos de manera eficiente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Permitirá asignar tareas a los acreditadores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monitorear el porcentaje de asistencia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 administrar todos los aspectos de los eventos desde un solo lugar,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Paralelamente, se desarrollara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aplicación movil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Estará Diseñada para estudiantes, invitados, usuarios de ventas y acreditadores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esta app ofrecerá una experiencia intuitiva que permitirá consultar todos los detalles de los eventos, inscribirse de manera sencilla y recibir notificaciones personalizadas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consecuencia, a medida que crecemos, atravesamos diversos procesos educativos que moldean nuestra madurez. Durante la juventud, el aprendizaje se centra en nuestra vocación,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Además, incluirá funcionalidades para subir productos relacionados con recompensas o beneficios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 para acreditar la participación de estudiantes e invitados en los eventos.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 esta manera los estudiantes irán acumulado puntaje en los cuales podrán canjear mas adelante en recompensas o beneficios.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Buenas tardes, ahora damos paso al flujo del sistema,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El proceso comienza con el administrador web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(...)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quien Crea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 aprueba eventos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Una vez Aprobados,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los eventos serán visibles en la aplicación.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la preparación para la profesión que desempeñaremos en el futuro. Sin embargo, es importante destacar que este enfoque no implica que dejemos de lado nuestro interés por explorar otras áreas.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(...)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Los usuarios pueden registrarse de dos formas diferentes: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como Estudiantes si son alumnos de Duoc,</a:t>
            </a:r>
          </a:p>
          <a:p>
            <a:r>
              <a:rPr lang="en-US"/>
              <a:t/>
            </a:r>
          </a:p>
          <a:p>
            <a:r>
              <a:rPr lang="en-US"/>
              <a:t>- o como Invitados si no están vinculados a la institución.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principal diferencia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es que los estudiantes tienen acceso a más eventos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 un sistema de recompensas exclusivo.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(...)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este sentido, instituciones como Duoc UC juegan un papel crucial, al ofrecer carreras diseñadas para satisfacer nuestras necesidades vocacionales.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la hora de buscar un evento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los usuarios pueden encontrarlos de muchas formas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incluyendo filtros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recomendaciones de la misma página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También pueden marcar los eventos como favoritos.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 un usuario encuentra un evento que le interese,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puede inscribirse al ver los detalles de este mismo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puede cancelar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mientras el evento no haya comenzado.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al ofrecer carreras diseñadas para satisfacer nuestras necesidades vocacionales.</a:t>
            </a:r>
          </a:p>
          <a:p>
            <a:r>
              <a:rPr lang="en-US"/>
              <a:t>sigue pasando la diapo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caso de no haber cupos disponibles puede unirse a la lista de espera.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Los usuarios también recibirán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recordatorios del evento inscrito en las notificaciones.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Así como sanciones que les puedan haber afectado.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Por parte de la administración recibirán  información importante o comunicados,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estos también podrían ser enviados por correo de considerarse necesario.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Mientras el evento  esté en curso,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los usuarios deberán mostrar el código QR presente en su perfil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un acreditador a cargo,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137.png" Type="http://schemas.openxmlformats.org/officeDocument/2006/relationships/image"/><Relationship Id="rId16" Target="../media/image138.svg" Type="http://schemas.openxmlformats.org/officeDocument/2006/relationships/image"/><Relationship Id="rId17" Target="../media/image88.png" Type="http://schemas.openxmlformats.org/officeDocument/2006/relationships/image"/><Relationship Id="rId18" Target="../media/image129.png" Type="http://schemas.openxmlformats.org/officeDocument/2006/relationships/image"/><Relationship Id="rId19" Target="../media/image130.svg" Type="http://schemas.openxmlformats.org/officeDocument/2006/relationships/image"/><Relationship Id="rId2" Target="../notesSlides/notesSlide99.xml" Type="http://schemas.openxmlformats.org/officeDocument/2006/relationships/notesSlid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139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137.png" Type="http://schemas.openxmlformats.org/officeDocument/2006/relationships/image"/><Relationship Id="rId16" Target="../media/image138.svg" Type="http://schemas.openxmlformats.org/officeDocument/2006/relationships/image"/><Relationship Id="rId17" Target="../media/image88.pn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notesSlides/notesSlide100.xml" Type="http://schemas.openxmlformats.org/officeDocument/2006/relationships/notesSlide"/><Relationship Id="rId20" Target="../media/image139.png" Type="http://schemas.openxmlformats.org/officeDocument/2006/relationships/image"/><Relationship Id="rId21" Target="../media/image121.png" Type="http://schemas.openxmlformats.org/officeDocument/2006/relationships/image"/><Relationship Id="rId22" Target="../media/image122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137.png" Type="http://schemas.openxmlformats.org/officeDocument/2006/relationships/image"/><Relationship Id="rId16" Target="../media/image138.svg" Type="http://schemas.openxmlformats.org/officeDocument/2006/relationships/image"/><Relationship Id="rId17" Target="../media/image88.pn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notesSlides/notesSlide101.xml" Type="http://schemas.openxmlformats.org/officeDocument/2006/relationships/notesSlide"/><Relationship Id="rId20" Target="../media/image139.png" Type="http://schemas.openxmlformats.org/officeDocument/2006/relationships/image"/><Relationship Id="rId21" Target="../media/image121.png" Type="http://schemas.openxmlformats.org/officeDocument/2006/relationships/image"/><Relationship Id="rId22" Target="../media/image122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137.png" Type="http://schemas.openxmlformats.org/officeDocument/2006/relationships/image"/><Relationship Id="rId16" Target="../media/image138.svg" Type="http://schemas.openxmlformats.org/officeDocument/2006/relationships/image"/><Relationship Id="rId17" Target="../media/image88.pn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notesSlides/notesSlide102.xml" Type="http://schemas.openxmlformats.org/officeDocument/2006/relationships/notesSlide"/><Relationship Id="rId20" Target="../media/image139.png" Type="http://schemas.openxmlformats.org/officeDocument/2006/relationships/image"/><Relationship Id="rId21" Target="../media/image121.png" Type="http://schemas.openxmlformats.org/officeDocument/2006/relationships/image"/><Relationship Id="rId22" Target="../media/image122.svg" Type="http://schemas.openxmlformats.org/officeDocument/2006/relationships/image"/><Relationship Id="rId23" Target="../media/image125.png" Type="http://schemas.openxmlformats.org/officeDocument/2006/relationships/image"/><Relationship Id="rId24" Target="../media/image126.svg" Type="http://schemas.openxmlformats.org/officeDocument/2006/relationships/image"/><Relationship Id="rId25" Target="../media/image140.png" Type="http://schemas.openxmlformats.org/officeDocument/2006/relationships/image"/><Relationship Id="rId26" Target="../media/image141.svg" Type="http://schemas.openxmlformats.org/officeDocument/2006/relationships/image"/><Relationship Id="rId27" Target="../media/image142.png" Type="http://schemas.openxmlformats.org/officeDocument/2006/relationships/image"/><Relationship Id="rId28" Target="../media/image143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30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88.pn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44.png" Type="http://schemas.openxmlformats.org/officeDocument/2006/relationships/image"/><Relationship Id="rId18" Target="../media/image145.svg" Type="http://schemas.openxmlformats.org/officeDocument/2006/relationships/image"/><Relationship Id="rId2" Target="../notesSlides/notesSlide103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30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88.pn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44.png" Type="http://schemas.openxmlformats.org/officeDocument/2006/relationships/image"/><Relationship Id="rId18" Target="../media/image145.svg" Type="http://schemas.openxmlformats.org/officeDocument/2006/relationships/image"/><Relationship Id="rId2" Target="../notesSlides/notesSlide104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0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30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88.pn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44.png" Type="http://schemas.openxmlformats.org/officeDocument/2006/relationships/image"/><Relationship Id="rId18" Target="../media/image145.svg" Type="http://schemas.openxmlformats.org/officeDocument/2006/relationships/image"/><Relationship Id="rId2" Target="../notesSlides/notesSlide105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0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30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88.pn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44.png" Type="http://schemas.openxmlformats.org/officeDocument/2006/relationships/image"/><Relationship Id="rId18" Target="../media/image145.svg" Type="http://schemas.openxmlformats.org/officeDocument/2006/relationships/image"/><Relationship Id="rId2" Target="../notesSlides/notesSlide106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0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30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88.pn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46.gif" Type="http://schemas.openxmlformats.org/officeDocument/2006/relationships/image"/><Relationship Id="rId18" Target="../media/image144.png" Type="http://schemas.openxmlformats.org/officeDocument/2006/relationships/image"/><Relationship Id="rId19" Target="../media/image145.svg" Type="http://schemas.openxmlformats.org/officeDocument/2006/relationships/image"/><Relationship Id="rId2" Target="../notesSlides/notesSlide107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0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30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88.pn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46.gif" Type="http://schemas.openxmlformats.org/officeDocument/2006/relationships/image"/><Relationship Id="rId18" Target="../media/image144.png" Type="http://schemas.openxmlformats.org/officeDocument/2006/relationships/image"/><Relationship Id="rId19" Target="../media/image145.svg" Type="http://schemas.openxmlformats.org/officeDocument/2006/relationships/image"/><Relationship Id="rId2" Target="../notesSlides/notesSlide108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30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88.pn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44.png" Type="http://schemas.openxmlformats.org/officeDocument/2006/relationships/image"/><Relationship Id="rId18" Target="../media/image145.svg" Type="http://schemas.openxmlformats.org/officeDocument/2006/relationships/image"/><Relationship Id="rId2" Target="../notesSlides/notesSlide109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4.svg" Type="http://schemas.openxmlformats.org/officeDocument/2006/relationships/image"/><Relationship Id="rId2" Target="../media/image6.jpeg" Type="http://schemas.openxmlformats.org/officeDocument/2006/relationships/image"/><Relationship Id="rId3" Target="../media/image147.png" Type="http://schemas.openxmlformats.org/officeDocument/2006/relationships/image"/><Relationship Id="rId4" Target="../media/image148.svg" Type="http://schemas.openxmlformats.org/officeDocument/2006/relationships/image"/><Relationship Id="rId5" Target="../media/image149.png" Type="http://schemas.openxmlformats.org/officeDocument/2006/relationships/image"/><Relationship Id="rId6" Target="../media/image150.svg" Type="http://schemas.openxmlformats.org/officeDocument/2006/relationships/image"/><Relationship Id="rId7" Target="../media/image151.png" Type="http://schemas.openxmlformats.org/officeDocument/2006/relationships/image"/><Relationship Id="rId8" Target="../media/image152.svg" Type="http://schemas.openxmlformats.org/officeDocument/2006/relationships/image"/><Relationship Id="rId9" Target="../media/image153.png" Type="http://schemas.openxmlformats.org/officeDocument/2006/relationships/image"/></Relationships>
</file>

<file path=ppt/slides/_rels/slide1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11" Target="../media/image154.svg" Type="http://schemas.openxmlformats.org/officeDocument/2006/relationships/image"/><Relationship Id="rId2" Target="../notesSlides/notesSlide110.xml" Type="http://schemas.openxmlformats.org/officeDocument/2006/relationships/notesSlide"/><Relationship Id="rId3" Target="../media/image6.jpeg" Type="http://schemas.openxmlformats.org/officeDocument/2006/relationships/image"/><Relationship Id="rId4" Target="../media/image147.png" Type="http://schemas.openxmlformats.org/officeDocument/2006/relationships/image"/><Relationship Id="rId5" Target="../media/image148.svg" Type="http://schemas.openxmlformats.org/officeDocument/2006/relationships/image"/><Relationship Id="rId6" Target="../media/image149.png" Type="http://schemas.openxmlformats.org/officeDocument/2006/relationships/image"/><Relationship Id="rId7" Target="../media/image150.svg" Type="http://schemas.openxmlformats.org/officeDocument/2006/relationships/image"/><Relationship Id="rId8" Target="../media/image151.png" Type="http://schemas.openxmlformats.org/officeDocument/2006/relationships/image"/><Relationship Id="rId9" Target="../media/image152.svg" Type="http://schemas.openxmlformats.org/officeDocument/2006/relationships/image"/></Relationships>
</file>

<file path=ppt/slides/_rels/slide1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11" Target="../media/image154.svg" Type="http://schemas.openxmlformats.org/officeDocument/2006/relationships/image"/><Relationship Id="rId2" Target="../notesSlides/notesSlide111.xml" Type="http://schemas.openxmlformats.org/officeDocument/2006/relationships/notesSlide"/><Relationship Id="rId3" Target="../media/image6.jpeg" Type="http://schemas.openxmlformats.org/officeDocument/2006/relationships/image"/><Relationship Id="rId4" Target="../media/image147.png" Type="http://schemas.openxmlformats.org/officeDocument/2006/relationships/image"/><Relationship Id="rId5" Target="../media/image148.svg" Type="http://schemas.openxmlformats.org/officeDocument/2006/relationships/image"/><Relationship Id="rId6" Target="../media/image149.png" Type="http://schemas.openxmlformats.org/officeDocument/2006/relationships/image"/><Relationship Id="rId7" Target="../media/image150.svg" Type="http://schemas.openxmlformats.org/officeDocument/2006/relationships/image"/><Relationship Id="rId8" Target="../media/image151.png" Type="http://schemas.openxmlformats.org/officeDocument/2006/relationships/image"/><Relationship Id="rId9" Target="../media/image152.svg" Type="http://schemas.openxmlformats.org/officeDocument/2006/relationships/image"/></Relationships>
</file>

<file path=ppt/slides/_rels/slide1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11" Target="../media/image154.svg" Type="http://schemas.openxmlformats.org/officeDocument/2006/relationships/image"/><Relationship Id="rId12" Target="../media/image155.gif" Type="http://schemas.openxmlformats.org/officeDocument/2006/relationships/image"/><Relationship Id="rId2" Target="../notesSlides/notesSlide112.xml" Type="http://schemas.openxmlformats.org/officeDocument/2006/relationships/notesSlide"/><Relationship Id="rId3" Target="../media/image6.jpeg" Type="http://schemas.openxmlformats.org/officeDocument/2006/relationships/image"/><Relationship Id="rId4" Target="../media/image147.png" Type="http://schemas.openxmlformats.org/officeDocument/2006/relationships/image"/><Relationship Id="rId5" Target="../media/image148.svg" Type="http://schemas.openxmlformats.org/officeDocument/2006/relationships/image"/><Relationship Id="rId6" Target="../media/image149.png" Type="http://schemas.openxmlformats.org/officeDocument/2006/relationships/image"/><Relationship Id="rId7" Target="../media/image150.svg" Type="http://schemas.openxmlformats.org/officeDocument/2006/relationships/image"/><Relationship Id="rId8" Target="../media/image151.png" Type="http://schemas.openxmlformats.org/officeDocument/2006/relationships/image"/><Relationship Id="rId9" Target="../media/image152.svg" Type="http://schemas.openxmlformats.org/officeDocument/2006/relationships/image"/></Relationships>
</file>

<file path=ppt/slides/_rels/slide1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11" Target="../media/image154.svg" Type="http://schemas.openxmlformats.org/officeDocument/2006/relationships/image"/><Relationship Id="rId12" Target="../media/image155.gif" Type="http://schemas.openxmlformats.org/officeDocument/2006/relationships/image"/><Relationship Id="rId2" Target="../notesSlides/notesSlide113.xml" Type="http://schemas.openxmlformats.org/officeDocument/2006/relationships/notesSlide"/><Relationship Id="rId3" Target="../media/image6.jpeg" Type="http://schemas.openxmlformats.org/officeDocument/2006/relationships/image"/><Relationship Id="rId4" Target="../media/image147.png" Type="http://schemas.openxmlformats.org/officeDocument/2006/relationships/image"/><Relationship Id="rId5" Target="../media/image148.svg" Type="http://schemas.openxmlformats.org/officeDocument/2006/relationships/image"/><Relationship Id="rId6" Target="../media/image149.png" Type="http://schemas.openxmlformats.org/officeDocument/2006/relationships/image"/><Relationship Id="rId7" Target="../media/image150.svg" Type="http://schemas.openxmlformats.org/officeDocument/2006/relationships/image"/><Relationship Id="rId8" Target="../media/image151.png" Type="http://schemas.openxmlformats.org/officeDocument/2006/relationships/image"/><Relationship Id="rId9" Target="../media/image152.svg" Type="http://schemas.openxmlformats.org/officeDocument/2006/relationships/image"/></Relationships>
</file>

<file path=ppt/slides/_rels/slide1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11" Target="../media/image154.svg" Type="http://schemas.openxmlformats.org/officeDocument/2006/relationships/image"/><Relationship Id="rId12" Target="../media/image155.gif" Type="http://schemas.openxmlformats.org/officeDocument/2006/relationships/image"/><Relationship Id="rId2" Target="../notesSlides/notesSlide114.xml" Type="http://schemas.openxmlformats.org/officeDocument/2006/relationships/notesSlide"/><Relationship Id="rId3" Target="../media/image6.jpeg" Type="http://schemas.openxmlformats.org/officeDocument/2006/relationships/image"/><Relationship Id="rId4" Target="../media/image147.png" Type="http://schemas.openxmlformats.org/officeDocument/2006/relationships/image"/><Relationship Id="rId5" Target="../media/image148.svg" Type="http://schemas.openxmlformats.org/officeDocument/2006/relationships/image"/><Relationship Id="rId6" Target="../media/image149.png" Type="http://schemas.openxmlformats.org/officeDocument/2006/relationships/image"/><Relationship Id="rId7" Target="../media/image150.svg" Type="http://schemas.openxmlformats.org/officeDocument/2006/relationships/image"/><Relationship Id="rId8" Target="../media/image151.png" Type="http://schemas.openxmlformats.org/officeDocument/2006/relationships/image"/><Relationship Id="rId9" Target="../media/image152.svg" Type="http://schemas.openxmlformats.org/officeDocument/2006/relationships/image"/></Relationships>
</file>

<file path=ppt/slides/_rels/slide1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11" Target="../media/image154.svg" Type="http://schemas.openxmlformats.org/officeDocument/2006/relationships/image"/><Relationship Id="rId12" Target="../media/image155.gif" Type="http://schemas.openxmlformats.org/officeDocument/2006/relationships/image"/><Relationship Id="rId13" Target="../media/image156.png" Type="http://schemas.openxmlformats.org/officeDocument/2006/relationships/image"/><Relationship Id="rId14" Target="../media/image157.svg" Type="http://schemas.openxmlformats.org/officeDocument/2006/relationships/image"/><Relationship Id="rId15" Target="../media/image158.png" Type="http://schemas.openxmlformats.org/officeDocument/2006/relationships/image"/><Relationship Id="rId16" Target="../media/image159.svg" Type="http://schemas.openxmlformats.org/officeDocument/2006/relationships/image"/><Relationship Id="rId2" Target="../notesSlides/notesSlide115.xml" Type="http://schemas.openxmlformats.org/officeDocument/2006/relationships/notesSlid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7.png" Type="http://schemas.openxmlformats.org/officeDocument/2006/relationships/image"/><Relationship Id="rId4" Target="../media/image148.svg" Type="http://schemas.openxmlformats.org/officeDocument/2006/relationships/image"/><Relationship Id="rId5" Target="../media/image149.png" Type="http://schemas.openxmlformats.org/officeDocument/2006/relationships/image"/><Relationship Id="rId6" Target="../media/image150.svg" Type="http://schemas.openxmlformats.org/officeDocument/2006/relationships/image"/><Relationship Id="rId7" Target="../media/image151.png" Type="http://schemas.openxmlformats.org/officeDocument/2006/relationships/image"/><Relationship Id="rId8" Target="../media/image152.svg" Type="http://schemas.openxmlformats.org/officeDocument/2006/relationships/image"/></Relationships>
</file>

<file path=ppt/slides/_rels/slide1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jpeg" Type="http://schemas.openxmlformats.org/officeDocument/2006/relationships/image"/><Relationship Id="rId11" Target="../media/image151.png" Type="http://schemas.openxmlformats.org/officeDocument/2006/relationships/image"/><Relationship Id="rId12" Target="../media/image152.svg" Type="http://schemas.openxmlformats.org/officeDocument/2006/relationships/image"/><Relationship Id="rId2" Target="../notesSlides/notesSlide116.xml" Type="http://schemas.openxmlformats.org/officeDocument/2006/relationships/notesSlide"/><Relationship Id="rId3" Target="../media/image6.jpeg" Type="http://schemas.openxmlformats.org/officeDocument/2006/relationships/image"/><Relationship Id="rId4" Target="../media/image147.png" Type="http://schemas.openxmlformats.org/officeDocument/2006/relationships/image"/><Relationship Id="rId5" Target="../media/image148.svg" Type="http://schemas.openxmlformats.org/officeDocument/2006/relationships/image"/><Relationship Id="rId6" Target="../media/image149.png" Type="http://schemas.openxmlformats.org/officeDocument/2006/relationships/image"/><Relationship Id="rId7" Target="../media/image15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15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jpeg" Type="http://schemas.openxmlformats.org/officeDocument/2006/relationships/image"/><Relationship Id="rId11" Target="../media/image103.jpeg" Type="http://schemas.openxmlformats.org/officeDocument/2006/relationships/image"/><Relationship Id="rId12" Target="../media/image151.png" Type="http://schemas.openxmlformats.org/officeDocument/2006/relationships/image"/><Relationship Id="rId13" Target="../media/image152.svg" Type="http://schemas.openxmlformats.org/officeDocument/2006/relationships/image"/><Relationship Id="rId2" Target="../notesSlides/notesSlide117.xml" Type="http://schemas.openxmlformats.org/officeDocument/2006/relationships/notesSlide"/><Relationship Id="rId3" Target="../media/image6.jpeg" Type="http://schemas.openxmlformats.org/officeDocument/2006/relationships/image"/><Relationship Id="rId4" Target="../media/image147.png" Type="http://schemas.openxmlformats.org/officeDocument/2006/relationships/image"/><Relationship Id="rId5" Target="../media/image148.svg" Type="http://schemas.openxmlformats.org/officeDocument/2006/relationships/image"/><Relationship Id="rId6" Target="../media/image149.png" Type="http://schemas.openxmlformats.org/officeDocument/2006/relationships/image"/><Relationship Id="rId7" Target="../media/image15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jpeg" Type="http://schemas.openxmlformats.org/officeDocument/2006/relationships/image"/><Relationship Id="rId11" Target="../media/image160.gif" Type="http://schemas.openxmlformats.org/officeDocument/2006/relationships/image"/><Relationship Id="rId12" Target="../media/image161.gif" Type="http://schemas.openxmlformats.org/officeDocument/2006/relationships/image"/><Relationship Id="rId13" Target="../media/image103.jpeg" Type="http://schemas.openxmlformats.org/officeDocument/2006/relationships/image"/><Relationship Id="rId14" Target="../media/image151.png" Type="http://schemas.openxmlformats.org/officeDocument/2006/relationships/image"/><Relationship Id="rId15" Target="../media/image152.svg" Type="http://schemas.openxmlformats.org/officeDocument/2006/relationships/image"/><Relationship Id="rId2" Target="../notesSlides/notesSlide118.xml" Type="http://schemas.openxmlformats.org/officeDocument/2006/relationships/notesSlide"/><Relationship Id="rId3" Target="../media/image6.jpeg" Type="http://schemas.openxmlformats.org/officeDocument/2006/relationships/image"/><Relationship Id="rId4" Target="../media/image147.png" Type="http://schemas.openxmlformats.org/officeDocument/2006/relationships/image"/><Relationship Id="rId5" Target="../media/image148.svg" Type="http://schemas.openxmlformats.org/officeDocument/2006/relationships/image"/><Relationship Id="rId6" Target="../media/image149.png" Type="http://schemas.openxmlformats.org/officeDocument/2006/relationships/image"/><Relationship Id="rId7" Target="../media/image15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03.jpeg" Type="http://schemas.openxmlformats.org/officeDocument/2006/relationships/image"/><Relationship Id="rId17" Target="../media/image162.gif" Type="http://schemas.openxmlformats.org/officeDocument/2006/relationships/image"/><Relationship Id="rId2" Target="../notesSlides/notesSlide119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03.jpeg" Type="http://schemas.openxmlformats.org/officeDocument/2006/relationships/image"/><Relationship Id="rId17" Target="../media/image162.gif" Type="http://schemas.openxmlformats.org/officeDocument/2006/relationships/image"/><Relationship Id="rId2" Target="../notesSlides/notesSlide120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03.jpeg" Type="http://schemas.openxmlformats.org/officeDocument/2006/relationships/image"/><Relationship Id="rId17" Target="../media/image162.gif" Type="http://schemas.openxmlformats.org/officeDocument/2006/relationships/image"/><Relationship Id="rId18" Target="../media/image163.png" Type="http://schemas.openxmlformats.org/officeDocument/2006/relationships/image"/><Relationship Id="rId19" Target="../media/image164.svg" Type="http://schemas.openxmlformats.org/officeDocument/2006/relationships/image"/><Relationship Id="rId2" Target="../notesSlides/notesSlide121.xml" Type="http://schemas.openxmlformats.org/officeDocument/2006/relationships/notesSlide"/><Relationship Id="rId20" Target="../media/image16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03.jpeg" Type="http://schemas.openxmlformats.org/officeDocument/2006/relationships/image"/><Relationship Id="rId17" Target="../media/image162.gif" Type="http://schemas.openxmlformats.org/officeDocument/2006/relationships/image"/><Relationship Id="rId18" Target="../media/image163.png" Type="http://schemas.openxmlformats.org/officeDocument/2006/relationships/image"/><Relationship Id="rId19" Target="../media/image164.svg" Type="http://schemas.openxmlformats.org/officeDocument/2006/relationships/image"/><Relationship Id="rId2" Target="../notesSlides/notesSlide122.xml" Type="http://schemas.openxmlformats.org/officeDocument/2006/relationships/notesSlide"/><Relationship Id="rId20" Target="../media/image165.png" Type="http://schemas.openxmlformats.org/officeDocument/2006/relationships/image"/><Relationship Id="rId21" Target="../media/image166.png" Type="http://schemas.openxmlformats.org/officeDocument/2006/relationships/image"/><Relationship Id="rId22" Target="../media/image167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03.jpeg" Type="http://schemas.openxmlformats.org/officeDocument/2006/relationships/image"/><Relationship Id="rId17" Target="../media/image162.gif" Type="http://schemas.openxmlformats.org/officeDocument/2006/relationships/image"/><Relationship Id="rId18" Target="../media/image166.png" Type="http://schemas.openxmlformats.org/officeDocument/2006/relationships/image"/><Relationship Id="rId19" Target="../media/image167.svg" Type="http://schemas.openxmlformats.org/officeDocument/2006/relationships/image"/><Relationship Id="rId2" Target="../notesSlides/notesSlide123.xml" Type="http://schemas.openxmlformats.org/officeDocument/2006/relationships/notesSlide"/><Relationship Id="rId20" Target="../media/image168.gif" Type="http://schemas.openxmlformats.org/officeDocument/2006/relationships/image"/><Relationship Id="rId21" Target="../media/image169.gif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70.png" Type="http://schemas.openxmlformats.org/officeDocument/2006/relationships/image"/><Relationship Id="rId17" Target="../media/image171.svg" Type="http://schemas.openxmlformats.org/officeDocument/2006/relationships/image"/><Relationship Id="rId18" Target="../media/image172.png" Type="http://schemas.openxmlformats.org/officeDocument/2006/relationships/image"/><Relationship Id="rId19" Target="../media/image173.svg" Type="http://schemas.openxmlformats.org/officeDocument/2006/relationships/image"/><Relationship Id="rId2" Target="../notesSlides/notesSlide124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74.png" Type="http://schemas.openxmlformats.org/officeDocument/2006/relationships/image"/><Relationship Id="rId17" Target="../media/image175.svg" Type="http://schemas.openxmlformats.org/officeDocument/2006/relationships/image"/><Relationship Id="rId18" Target="../media/image172.png" Type="http://schemas.openxmlformats.org/officeDocument/2006/relationships/image"/><Relationship Id="rId19" Target="../media/image173.svg" Type="http://schemas.openxmlformats.org/officeDocument/2006/relationships/image"/><Relationship Id="rId2" Target="../notesSlides/notesSlide125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37.png" Type="http://schemas.openxmlformats.org/officeDocument/2006/relationships/image"/><Relationship Id="rId17" Target="../media/image138.svg" Type="http://schemas.openxmlformats.org/officeDocument/2006/relationships/image"/><Relationship Id="rId18" Target="../media/image174.png" Type="http://schemas.openxmlformats.org/officeDocument/2006/relationships/image"/><Relationship Id="rId19" Target="../media/image175.svg" Type="http://schemas.openxmlformats.org/officeDocument/2006/relationships/image"/><Relationship Id="rId2" Target="../notesSlides/notesSlide126.xml" Type="http://schemas.openxmlformats.org/officeDocument/2006/relationships/notesSlide"/><Relationship Id="rId20" Target="../media/image172.png" Type="http://schemas.openxmlformats.org/officeDocument/2006/relationships/image"/><Relationship Id="rId21" Target="../media/image173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37.png" Type="http://schemas.openxmlformats.org/officeDocument/2006/relationships/image"/><Relationship Id="rId17" Target="../media/image138.svg" Type="http://schemas.openxmlformats.org/officeDocument/2006/relationships/image"/><Relationship Id="rId18" Target="../media/image172.png" Type="http://schemas.openxmlformats.org/officeDocument/2006/relationships/image"/><Relationship Id="rId19" Target="../media/image173.svg" Type="http://schemas.openxmlformats.org/officeDocument/2006/relationships/image"/><Relationship Id="rId2" Target="../notesSlides/notesSlide127.xml" Type="http://schemas.openxmlformats.org/officeDocument/2006/relationships/notesSlid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176.png" Type="http://schemas.openxmlformats.org/officeDocument/2006/relationships/image"/><Relationship Id="rId23" Target="../media/image174.png" Type="http://schemas.openxmlformats.org/officeDocument/2006/relationships/image"/><Relationship Id="rId24" Target="../media/image175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37.png" Type="http://schemas.openxmlformats.org/officeDocument/2006/relationships/image"/><Relationship Id="rId17" Target="../media/image138.svg" Type="http://schemas.openxmlformats.org/officeDocument/2006/relationships/image"/><Relationship Id="rId18" Target="../media/image172.png" Type="http://schemas.openxmlformats.org/officeDocument/2006/relationships/image"/><Relationship Id="rId19" Target="../media/image173.svg" Type="http://schemas.openxmlformats.org/officeDocument/2006/relationships/image"/><Relationship Id="rId2" Target="../notesSlides/notesSlide128.xml" Type="http://schemas.openxmlformats.org/officeDocument/2006/relationships/notesSlid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176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37.png" Type="http://schemas.openxmlformats.org/officeDocument/2006/relationships/image"/><Relationship Id="rId17" Target="../media/image138.svg" Type="http://schemas.openxmlformats.org/officeDocument/2006/relationships/image"/><Relationship Id="rId18" Target="../media/image172.png" Type="http://schemas.openxmlformats.org/officeDocument/2006/relationships/image"/><Relationship Id="rId19" Target="../media/image173.svg" Type="http://schemas.openxmlformats.org/officeDocument/2006/relationships/image"/><Relationship Id="rId2" Target="../notesSlides/notesSlide129.xml" Type="http://schemas.openxmlformats.org/officeDocument/2006/relationships/notesSlid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176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7.gif" Type="http://schemas.openxmlformats.org/officeDocument/2006/relationships/image"/><Relationship Id="rId2" Target="../notesSlides/notesSlide130.xml" Type="http://schemas.openxmlformats.org/officeDocument/2006/relationships/notesSlid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1.xml" Type="http://schemas.openxmlformats.org/officeDocument/2006/relationships/notesSlid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8.png" Type="http://schemas.openxmlformats.org/officeDocument/2006/relationships/image"/><Relationship Id="rId11" Target="../media/image179.svg" Type="http://schemas.openxmlformats.org/officeDocument/2006/relationships/image"/><Relationship Id="rId2" Target="../notesSlides/notesSlide132.xml" Type="http://schemas.openxmlformats.org/officeDocument/2006/relationships/notesSlid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0.png" Type="http://schemas.openxmlformats.org/officeDocument/2006/relationships/image"/><Relationship Id="rId11" Target="../media/image181.svg" Type="http://schemas.openxmlformats.org/officeDocument/2006/relationships/image"/><Relationship Id="rId12" Target="../media/image182.png" Type="http://schemas.openxmlformats.org/officeDocument/2006/relationships/image"/><Relationship Id="rId13" Target="../media/image183.svg" Type="http://schemas.openxmlformats.org/officeDocument/2006/relationships/image"/><Relationship Id="rId14" Target="../media/image178.png" Type="http://schemas.openxmlformats.org/officeDocument/2006/relationships/image"/><Relationship Id="rId15" Target="../media/image179.svg" Type="http://schemas.openxmlformats.org/officeDocument/2006/relationships/image"/><Relationship Id="rId2" Target="../notesSlides/notesSlide133.xml" Type="http://schemas.openxmlformats.org/officeDocument/2006/relationships/notesSlid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8.png" Type="http://schemas.openxmlformats.org/officeDocument/2006/relationships/image"/><Relationship Id="rId11" Target="../media/image179.svg" Type="http://schemas.openxmlformats.org/officeDocument/2006/relationships/image"/><Relationship Id="rId12" Target="../media/image180.png" Type="http://schemas.openxmlformats.org/officeDocument/2006/relationships/image"/><Relationship Id="rId13" Target="../media/image181.svg" Type="http://schemas.openxmlformats.org/officeDocument/2006/relationships/image"/><Relationship Id="rId14" Target="../media/image182.png" Type="http://schemas.openxmlformats.org/officeDocument/2006/relationships/image"/><Relationship Id="rId15" Target="../media/image183.svg" Type="http://schemas.openxmlformats.org/officeDocument/2006/relationships/image"/><Relationship Id="rId2" Target="../notesSlides/notesSlide134.xml" Type="http://schemas.openxmlformats.org/officeDocument/2006/relationships/notesSlid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4.png" Type="http://schemas.openxmlformats.org/officeDocument/2006/relationships/image"/><Relationship Id="rId11" Target="../media/image185.svg" Type="http://schemas.openxmlformats.org/officeDocument/2006/relationships/image"/><Relationship Id="rId12" Target="../media/image178.png" Type="http://schemas.openxmlformats.org/officeDocument/2006/relationships/image"/><Relationship Id="rId13" Target="../media/image179.svg" Type="http://schemas.openxmlformats.org/officeDocument/2006/relationships/image"/><Relationship Id="rId14" Target="../media/image180.png" Type="http://schemas.openxmlformats.org/officeDocument/2006/relationships/image"/><Relationship Id="rId15" Target="../media/image181.svg" Type="http://schemas.openxmlformats.org/officeDocument/2006/relationships/image"/><Relationship Id="rId16" Target="../media/image182.png" Type="http://schemas.openxmlformats.org/officeDocument/2006/relationships/image"/><Relationship Id="rId17" Target="../media/image183.svg" Type="http://schemas.openxmlformats.org/officeDocument/2006/relationships/image"/><Relationship Id="rId2" Target="../notesSlides/notesSlide135.xml" Type="http://schemas.openxmlformats.org/officeDocument/2006/relationships/notesSlid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4.png" Type="http://schemas.openxmlformats.org/officeDocument/2006/relationships/image"/><Relationship Id="rId11" Target="../media/image185.svg" Type="http://schemas.openxmlformats.org/officeDocument/2006/relationships/image"/><Relationship Id="rId12" Target="../media/image186.png" Type="http://schemas.openxmlformats.org/officeDocument/2006/relationships/image"/><Relationship Id="rId13" Target="../media/image187.svg" Type="http://schemas.openxmlformats.org/officeDocument/2006/relationships/image"/><Relationship Id="rId14" Target="../media/image188.png" Type="http://schemas.openxmlformats.org/officeDocument/2006/relationships/image"/><Relationship Id="rId15" Target="../media/image189.svg" Type="http://schemas.openxmlformats.org/officeDocument/2006/relationships/image"/><Relationship Id="rId16" Target="../media/image178.png" Type="http://schemas.openxmlformats.org/officeDocument/2006/relationships/image"/><Relationship Id="rId17" Target="../media/image179.svg" Type="http://schemas.openxmlformats.org/officeDocument/2006/relationships/image"/><Relationship Id="rId18" Target="../media/image180.png" Type="http://schemas.openxmlformats.org/officeDocument/2006/relationships/image"/><Relationship Id="rId19" Target="../media/image181.svg" Type="http://schemas.openxmlformats.org/officeDocument/2006/relationships/image"/><Relationship Id="rId2" Target="../notesSlides/notesSlide136.xml" Type="http://schemas.openxmlformats.org/officeDocument/2006/relationships/notesSlide"/><Relationship Id="rId20" Target="../media/image182.png" Type="http://schemas.openxmlformats.org/officeDocument/2006/relationships/image"/><Relationship Id="rId21" Target="../media/image183.svg" Type="http://schemas.openxmlformats.org/officeDocument/2006/relationships/imag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0.png" Type="http://schemas.openxmlformats.org/officeDocument/2006/relationships/image"/><Relationship Id="rId11" Target="../media/image181.svg" Type="http://schemas.openxmlformats.org/officeDocument/2006/relationships/image"/><Relationship Id="rId12" Target="../media/image182.png" Type="http://schemas.openxmlformats.org/officeDocument/2006/relationships/image"/><Relationship Id="rId13" Target="../media/image183.svg" Type="http://schemas.openxmlformats.org/officeDocument/2006/relationships/image"/><Relationship Id="rId14" Target="../media/image178.png" Type="http://schemas.openxmlformats.org/officeDocument/2006/relationships/image"/><Relationship Id="rId15" Target="../media/image179.svg" Type="http://schemas.openxmlformats.org/officeDocument/2006/relationships/image"/><Relationship Id="rId16" Target="../media/image186.png" Type="http://schemas.openxmlformats.org/officeDocument/2006/relationships/image"/><Relationship Id="rId17" Target="../media/image187.svg" Type="http://schemas.openxmlformats.org/officeDocument/2006/relationships/image"/><Relationship Id="rId18" Target="../media/image188.png" Type="http://schemas.openxmlformats.org/officeDocument/2006/relationships/image"/><Relationship Id="rId19" Target="../media/image189.svg" Type="http://schemas.openxmlformats.org/officeDocument/2006/relationships/image"/><Relationship Id="rId2" Target="../notesSlides/notesSlide137.xml" Type="http://schemas.openxmlformats.org/officeDocument/2006/relationships/notesSlide"/><Relationship Id="rId20" Target="../media/image184.png" Type="http://schemas.openxmlformats.org/officeDocument/2006/relationships/image"/><Relationship Id="rId21" Target="../media/image185.svg" Type="http://schemas.openxmlformats.org/officeDocument/2006/relationships/image"/><Relationship Id="rId22" Target="../media/image190.png" Type="http://schemas.openxmlformats.org/officeDocument/2006/relationships/image"/><Relationship Id="rId23" Target="../media/image191.svg" Type="http://schemas.openxmlformats.org/officeDocument/2006/relationships/imag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8.xml" Type="http://schemas.openxmlformats.org/officeDocument/2006/relationships/notesSlid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8.png" Type="http://schemas.openxmlformats.org/officeDocument/2006/relationships/image"/><Relationship Id="rId11" Target="../media/image189.svg" Type="http://schemas.openxmlformats.org/officeDocument/2006/relationships/image"/><Relationship Id="rId12" Target="../media/image192.png" Type="http://schemas.openxmlformats.org/officeDocument/2006/relationships/image"/><Relationship Id="rId13" Target="../media/image193.svg" Type="http://schemas.openxmlformats.org/officeDocument/2006/relationships/image"/><Relationship Id="rId2" Target="../notesSlides/notesSlide139.xml" Type="http://schemas.openxmlformats.org/officeDocument/2006/relationships/notesSlid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8.png" Type="http://schemas.openxmlformats.org/officeDocument/2006/relationships/image"/><Relationship Id="rId11" Target="../media/image189.svg" Type="http://schemas.openxmlformats.org/officeDocument/2006/relationships/image"/><Relationship Id="rId12" Target="../media/image192.png" Type="http://schemas.openxmlformats.org/officeDocument/2006/relationships/image"/><Relationship Id="rId13" Target="../media/image193.svg" Type="http://schemas.openxmlformats.org/officeDocument/2006/relationships/image"/><Relationship Id="rId14" Target="../media/image186.png" Type="http://schemas.openxmlformats.org/officeDocument/2006/relationships/image"/><Relationship Id="rId15" Target="../media/image187.svg" Type="http://schemas.openxmlformats.org/officeDocument/2006/relationships/image"/><Relationship Id="rId16" Target="../media/image194.png" Type="http://schemas.openxmlformats.org/officeDocument/2006/relationships/image"/><Relationship Id="rId17" Target="../media/image195.svg" Type="http://schemas.openxmlformats.org/officeDocument/2006/relationships/image"/><Relationship Id="rId18" Target="../media/image196.png" Type="http://schemas.openxmlformats.org/officeDocument/2006/relationships/image"/><Relationship Id="rId19" Target="../media/image197.svg" Type="http://schemas.openxmlformats.org/officeDocument/2006/relationships/image"/><Relationship Id="rId2" Target="../notesSlides/notesSlide140.xml" Type="http://schemas.openxmlformats.org/officeDocument/2006/relationships/notesSlid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6.png" Type="http://schemas.openxmlformats.org/officeDocument/2006/relationships/image"/><Relationship Id="rId11" Target="../media/image187.svg" Type="http://schemas.openxmlformats.org/officeDocument/2006/relationships/image"/><Relationship Id="rId12" Target="../media/image188.png" Type="http://schemas.openxmlformats.org/officeDocument/2006/relationships/image"/><Relationship Id="rId13" Target="../media/image189.svg" Type="http://schemas.openxmlformats.org/officeDocument/2006/relationships/image"/><Relationship Id="rId14" Target="../media/image192.png" Type="http://schemas.openxmlformats.org/officeDocument/2006/relationships/image"/><Relationship Id="rId15" Target="../media/image193.svg" Type="http://schemas.openxmlformats.org/officeDocument/2006/relationships/image"/><Relationship Id="rId16" Target="../media/image194.png" Type="http://schemas.openxmlformats.org/officeDocument/2006/relationships/image"/><Relationship Id="rId17" Target="../media/image195.svg" Type="http://schemas.openxmlformats.org/officeDocument/2006/relationships/image"/><Relationship Id="rId18" Target="../media/image196.png" Type="http://schemas.openxmlformats.org/officeDocument/2006/relationships/image"/><Relationship Id="rId19" Target="../media/image197.svg" Type="http://schemas.openxmlformats.org/officeDocument/2006/relationships/image"/><Relationship Id="rId2" Target="../notesSlides/notesSlide141.xml" Type="http://schemas.openxmlformats.org/officeDocument/2006/relationships/notesSlide"/><Relationship Id="rId20" Target="../media/image198.png" Type="http://schemas.openxmlformats.org/officeDocument/2006/relationships/image"/><Relationship Id="rId21" Target="../media/image199.svg" Type="http://schemas.openxmlformats.org/officeDocument/2006/relationships/imag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6.png" Type="http://schemas.openxmlformats.org/officeDocument/2006/relationships/image"/><Relationship Id="rId11" Target="../media/image187.svg" Type="http://schemas.openxmlformats.org/officeDocument/2006/relationships/image"/><Relationship Id="rId12" Target="../media/image188.png" Type="http://schemas.openxmlformats.org/officeDocument/2006/relationships/image"/><Relationship Id="rId13" Target="../media/image189.svg" Type="http://schemas.openxmlformats.org/officeDocument/2006/relationships/image"/><Relationship Id="rId14" Target="../media/image192.png" Type="http://schemas.openxmlformats.org/officeDocument/2006/relationships/image"/><Relationship Id="rId15" Target="../media/image193.svg" Type="http://schemas.openxmlformats.org/officeDocument/2006/relationships/image"/><Relationship Id="rId16" Target="../media/image194.png" Type="http://schemas.openxmlformats.org/officeDocument/2006/relationships/image"/><Relationship Id="rId17" Target="../media/image195.svg" Type="http://schemas.openxmlformats.org/officeDocument/2006/relationships/image"/><Relationship Id="rId18" Target="../media/image196.png" Type="http://schemas.openxmlformats.org/officeDocument/2006/relationships/image"/><Relationship Id="rId19" Target="../media/image197.svg" Type="http://schemas.openxmlformats.org/officeDocument/2006/relationships/image"/><Relationship Id="rId2" Target="../notesSlides/notesSlide142.xml" Type="http://schemas.openxmlformats.org/officeDocument/2006/relationships/notesSlide"/><Relationship Id="rId20" Target="../media/image198.png" Type="http://schemas.openxmlformats.org/officeDocument/2006/relationships/image"/><Relationship Id="rId21" Target="../media/image199.svg" Type="http://schemas.openxmlformats.org/officeDocument/2006/relationships/image"/><Relationship Id="rId22" Target="../media/image200.png" Type="http://schemas.openxmlformats.org/officeDocument/2006/relationships/image"/><Relationship Id="rId23" Target="../media/image201.svg" Type="http://schemas.openxmlformats.org/officeDocument/2006/relationships/imag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6.png" Type="http://schemas.openxmlformats.org/officeDocument/2006/relationships/image"/><Relationship Id="rId11" Target="../media/image187.svg" Type="http://schemas.openxmlformats.org/officeDocument/2006/relationships/image"/><Relationship Id="rId12" Target="../media/image188.png" Type="http://schemas.openxmlformats.org/officeDocument/2006/relationships/image"/><Relationship Id="rId13" Target="../media/image189.svg" Type="http://schemas.openxmlformats.org/officeDocument/2006/relationships/image"/><Relationship Id="rId14" Target="../media/image192.png" Type="http://schemas.openxmlformats.org/officeDocument/2006/relationships/image"/><Relationship Id="rId15" Target="../media/image193.svg" Type="http://schemas.openxmlformats.org/officeDocument/2006/relationships/image"/><Relationship Id="rId16" Target="../media/image194.png" Type="http://schemas.openxmlformats.org/officeDocument/2006/relationships/image"/><Relationship Id="rId17" Target="../media/image195.svg" Type="http://schemas.openxmlformats.org/officeDocument/2006/relationships/image"/><Relationship Id="rId18" Target="../media/image196.png" Type="http://schemas.openxmlformats.org/officeDocument/2006/relationships/image"/><Relationship Id="rId19" Target="../media/image197.svg" Type="http://schemas.openxmlformats.org/officeDocument/2006/relationships/image"/><Relationship Id="rId2" Target="../notesSlides/notesSlide143.xml" Type="http://schemas.openxmlformats.org/officeDocument/2006/relationships/notesSlide"/><Relationship Id="rId20" Target="../media/image198.png" Type="http://schemas.openxmlformats.org/officeDocument/2006/relationships/image"/><Relationship Id="rId21" Target="../media/image199.svg" Type="http://schemas.openxmlformats.org/officeDocument/2006/relationships/image"/><Relationship Id="rId22" Target="../media/image200.png" Type="http://schemas.openxmlformats.org/officeDocument/2006/relationships/image"/><Relationship Id="rId23" Target="../media/image201.svg" Type="http://schemas.openxmlformats.org/officeDocument/2006/relationships/image"/><Relationship Id="rId24" Target="../media/image202.png" Type="http://schemas.openxmlformats.org/officeDocument/2006/relationships/image"/><Relationship Id="rId25" Target="../media/image203.svg" Type="http://schemas.openxmlformats.org/officeDocument/2006/relationships/image"/><Relationship Id="rId3" Target="../media/image6.jpe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149.png" Type="http://schemas.openxmlformats.org/officeDocument/2006/relationships/image"/><Relationship Id="rId9" Target="../media/image150.svg" Type="http://schemas.openxmlformats.org/officeDocument/2006/relationships/image"/></Relationships>
</file>

<file path=ppt/slides/_rels/slide1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4.png" Type="http://schemas.openxmlformats.org/officeDocument/2006/relationships/image"/><Relationship Id="rId3" Target="../media/image205.svg" Type="http://schemas.openxmlformats.org/officeDocument/2006/relationships/image"/><Relationship Id="rId4" Target="../media/image206.png" Type="http://schemas.openxmlformats.org/officeDocument/2006/relationships/image"/><Relationship Id="rId5" Target="../media/image207.svg" Type="http://schemas.openxmlformats.org/officeDocument/2006/relationships/image"/><Relationship Id="rId6" Target="../media/image208.png" Type="http://schemas.openxmlformats.org/officeDocument/2006/relationships/image"/><Relationship Id="rId7" Target="../media/image209.svg" Type="http://schemas.openxmlformats.org/officeDocument/2006/relationships/image"/></Relationships>
</file>

<file path=ppt/slides/_rels/slide1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0.jpe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19" Target="../media/image211.jpeg" Type="http://schemas.openxmlformats.org/officeDocument/2006/relationships/image"/><Relationship Id="rId2" Target="../notesSlides/notesSlide144.xml" Type="http://schemas.openxmlformats.org/officeDocument/2006/relationships/notesSlide"/><Relationship Id="rId20" Target="../media/image212.jpeg" Type="http://schemas.openxmlformats.org/officeDocument/2006/relationships/image"/><Relationship Id="rId21" Target="../media/image213.jpeg" Type="http://schemas.openxmlformats.org/officeDocument/2006/relationships/image"/><Relationship Id="rId22" Target="../media/image214.jpeg" Type="http://schemas.openxmlformats.org/officeDocument/2006/relationships/image"/><Relationship Id="rId23" Target="../media/image21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5.jpe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19" Target="../media/image211.jpeg" Type="http://schemas.openxmlformats.org/officeDocument/2006/relationships/image"/><Relationship Id="rId2" Target="../notesSlides/notesSlide145.xml" Type="http://schemas.openxmlformats.org/officeDocument/2006/relationships/notesSlide"/><Relationship Id="rId20" Target="../media/image212.jpeg" Type="http://schemas.openxmlformats.org/officeDocument/2006/relationships/image"/><Relationship Id="rId21" Target="../media/image213.jpeg" Type="http://schemas.openxmlformats.org/officeDocument/2006/relationships/image"/><Relationship Id="rId22" Target="../media/image214.jpeg" Type="http://schemas.openxmlformats.org/officeDocument/2006/relationships/image"/><Relationship Id="rId23" Target="../media/image210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4.jpe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19" Target="../media/image211.jpeg" Type="http://schemas.openxmlformats.org/officeDocument/2006/relationships/image"/><Relationship Id="rId2" Target="../notesSlides/notesSlide146.xml" Type="http://schemas.openxmlformats.org/officeDocument/2006/relationships/notesSlide"/><Relationship Id="rId20" Target="../media/image212.jpeg" Type="http://schemas.openxmlformats.org/officeDocument/2006/relationships/image"/><Relationship Id="rId21" Target="../media/image213.jpeg" Type="http://schemas.openxmlformats.org/officeDocument/2006/relationships/image"/><Relationship Id="rId22" Target="../media/image210.jpeg" Type="http://schemas.openxmlformats.org/officeDocument/2006/relationships/image"/><Relationship Id="rId23" Target="../media/image21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1.jpe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19" Target="../media/image212.jpeg" Type="http://schemas.openxmlformats.org/officeDocument/2006/relationships/image"/><Relationship Id="rId2" Target="../notesSlides/notesSlide147.xml" Type="http://schemas.openxmlformats.org/officeDocument/2006/relationships/notesSlide"/><Relationship Id="rId20" Target="../media/image213.jpeg" Type="http://schemas.openxmlformats.org/officeDocument/2006/relationships/image"/><Relationship Id="rId21" Target="../media/image214.jpeg" Type="http://schemas.openxmlformats.org/officeDocument/2006/relationships/image"/><Relationship Id="rId22" Target="../media/image210.jpeg" Type="http://schemas.openxmlformats.org/officeDocument/2006/relationships/image"/><Relationship Id="rId23" Target="../media/image21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2.jpe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19" Target="../media/image211.jpeg" Type="http://schemas.openxmlformats.org/officeDocument/2006/relationships/image"/><Relationship Id="rId2" Target="../notesSlides/notesSlide148.xml" Type="http://schemas.openxmlformats.org/officeDocument/2006/relationships/notesSlide"/><Relationship Id="rId20" Target="../media/image213.jpeg" Type="http://schemas.openxmlformats.org/officeDocument/2006/relationships/image"/><Relationship Id="rId21" Target="../media/image214.jpeg" Type="http://schemas.openxmlformats.org/officeDocument/2006/relationships/image"/><Relationship Id="rId22" Target="../media/image210.jpeg" Type="http://schemas.openxmlformats.org/officeDocument/2006/relationships/image"/><Relationship Id="rId23" Target="../media/image21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3.jpe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19" Target="../media/image211.jpeg" Type="http://schemas.openxmlformats.org/officeDocument/2006/relationships/image"/><Relationship Id="rId2" Target="../notesSlides/notesSlide149.xml" Type="http://schemas.openxmlformats.org/officeDocument/2006/relationships/notesSlide"/><Relationship Id="rId20" Target="../media/image212.jpeg" Type="http://schemas.openxmlformats.org/officeDocument/2006/relationships/image"/><Relationship Id="rId21" Target="../media/image214.jpeg" Type="http://schemas.openxmlformats.org/officeDocument/2006/relationships/image"/><Relationship Id="rId22" Target="../media/image210.jpeg" Type="http://schemas.openxmlformats.org/officeDocument/2006/relationships/image"/><Relationship Id="rId23" Target="../media/image21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16.jpeg" Type="http://schemas.openxmlformats.org/officeDocument/2006/relationships/image"/><Relationship Id="rId17" Target="../media/image217.jpeg" Type="http://schemas.openxmlformats.org/officeDocument/2006/relationships/image"/><Relationship Id="rId18" Target="../media/image218.png" Type="http://schemas.openxmlformats.org/officeDocument/2006/relationships/image"/><Relationship Id="rId2" Target="../notesSlides/notesSlide150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17.jpeg" Type="http://schemas.openxmlformats.org/officeDocument/2006/relationships/image"/><Relationship Id="rId17" Target="../media/image218.png" Type="http://schemas.openxmlformats.org/officeDocument/2006/relationships/image"/><Relationship Id="rId18" Target="../media/image216.jpeg" Type="http://schemas.openxmlformats.org/officeDocument/2006/relationships/image"/><Relationship Id="rId2" Target="../notesSlides/notesSlide151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17.jpeg" Type="http://schemas.openxmlformats.org/officeDocument/2006/relationships/image"/><Relationship Id="rId17" Target="../media/image218.png" Type="http://schemas.openxmlformats.org/officeDocument/2006/relationships/image"/><Relationship Id="rId18" Target="../media/image216.jpeg" Type="http://schemas.openxmlformats.org/officeDocument/2006/relationships/image"/><Relationship Id="rId2" Target="../notesSlides/notesSlide152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19.jpeg" Type="http://schemas.openxmlformats.org/officeDocument/2006/relationships/image"/><Relationship Id="rId17" Target="../media/image220.png" Type="http://schemas.openxmlformats.org/officeDocument/2006/relationships/image"/><Relationship Id="rId18" Target="../media/image221.png" Type="http://schemas.openxmlformats.org/officeDocument/2006/relationships/image"/><Relationship Id="rId2" Target="../notesSlides/notesSlide153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20.png" Type="http://schemas.openxmlformats.org/officeDocument/2006/relationships/image"/><Relationship Id="rId17" Target="../media/image221.png" Type="http://schemas.openxmlformats.org/officeDocument/2006/relationships/image"/><Relationship Id="rId18" Target="../media/image219.jpeg" Type="http://schemas.openxmlformats.org/officeDocument/2006/relationships/image"/><Relationship Id="rId2" Target="../notesSlides/notesSlide154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21.png" Type="http://schemas.openxmlformats.org/officeDocument/2006/relationships/image"/><Relationship Id="rId17" Target="../media/image219.jpeg" Type="http://schemas.openxmlformats.org/officeDocument/2006/relationships/image"/><Relationship Id="rId18" Target="../media/image220.png" Type="http://schemas.openxmlformats.org/officeDocument/2006/relationships/image"/><Relationship Id="rId2" Target="../notesSlides/notesSlide155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22.jpeg" Type="http://schemas.openxmlformats.org/officeDocument/2006/relationships/image"/><Relationship Id="rId17" Target="../media/image223.jpeg" Type="http://schemas.openxmlformats.org/officeDocument/2006/relationships/image"/><Relationship Id="rId18" Target="../media/image224.jpeg" Type="http://schemas.openxmlformats.org/officeDocument/2006/relationships/image"/><Relationship Id="rId2" Target="../notesSlides/notesSlide156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23.jpeg" Type="http://schemas.openxmlformats.org/officeDocument/2006/relationships/image"/><Relationship Id="rId17" Target="../media/image224.jpeg" Type="http://schemas.openxmlformats.org/officeDocument/2006/relationships/image"/><Relationship Id="rId18" Target="../media/image222.jpeg" Type="http://schemas.openxmlformats.org/officeDocument/2006/relationships/image"/><Relationship Id="rId2" Target="../notesSlides/notesSlide157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24.jpeg" Type="http://schemas.openxmlformats.org/officeDocument/2006/relationships/image"/><Relationship Id="rId17" Target="../media/image222.jpeg" Type="http://schemas.openxmlformats.org/officeDocument/2006/relationships/image"/><Relationship Id="rId18" Target="../media/image223.jpeg" Type="http://schemas.openxmlformats.org/officeDocument/2006/relationships/image"/><Relationship Id="rId2" Target="../notesSlides/notesSlide158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25.jpeg" Type="http://schemas.openxmlformats.org/officeDocument/2006/relationships/image"/><Relationship Id="rId2" Target="../notesSlides/notesSlide159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26.jpeg" Type="http://schemas.openxmlformats.org/officeDocument/2006/relationships/image"/><Relationship Id="rId2" Target="../notesSlides/notesSlide160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227.jpeg" Type="http://schemas.openxmlformats.org/officeDocument/2006/relationships/image"/><Relationship Id="rId2" Target="../notesSlides/notesSlide161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17.xml" Type="http://schemas.openxmlformats.org/officeDocument/2006/relationships/notesSlide"/><Relationship Id="rId20" Target="../media/image40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18.xml" Type="http://schemas.openxmlformats.org/officeDocument/2006/relationships/notesSlide"/><Relationship Id="rId20" Target="../media/image40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jpeg" Type="http://schemas.openxmlformats.org/officeDocument/2006/relationships/image"/><Relationship Id="rId19" Target="../media/image22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23.png" Type="http://schemas.openxmlformats.org/officeDocument/2006/relationships/image"/><Relationship Id="rId21" Target="../media/image24.jpeg" Type="http://schemas.openxmlformats.org/officeDocument/2006/relationships/image"/><Relationship Id="rId22" Target="../media/image25.jpeg" Type="http://schemas.openxmlformats.org/officeDocument/2006/relationships/image"/><Relationship Id="rId23" Target="../media/image26.png" Type="http://schemas.openxmlformats.org/officeDocument/2006/relationships/image"/><Relationship Id="rId24" Target="../media/image27.svg" Type="http://schemas.openxmlformats.org/officeDocument/2006/relationships/image"/><Relationship Id="rId25" Target="../media/image28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19.xml" Type="http://schemas.openxmlformats.org/officeDocument/2006/relationships/notesSlide"/><Relationship Id="rId20" Target="../media/image40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20.xml" Type="http://schemas.openxmlformats.org/officeDocument/2006/relationships/notesSlide"/><Relationship Id="rId20" Target="../media/image40.jpeg" Type="http://schemas.openxmlformats.org/officeDocument/2006/relationships/image"/><Relationship Id="rId21" Target="../media/image41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21.xml" Type="http://schemas.openxmlformats.org/officeDocument/2006/relationships/notesSlide"/><Relationship Id="rId20" Target="../media/image40.jpeg" Type="http://schemas.openxmlformats.org/officeDocument/2006/relationships/image"/><Relationship Id="rId21" Target="../media/image41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22.xml" Type="http://schemas.openxmlformats.org/officeDocument/2006/relationships/notesSlide"/><Relationship Id="rId20" Target="../media/image40.jpeg" Type="http://schemas.openxmlformats.org/officeDocument/2006/relationships/image"/><Relationship Id="rId21" Target="../media/image41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23.xml" Type="http://schemas.openxmlformats.org/officeDocument/2006/relationships/notesSlide"/><Relationship Id="rId20" Target="../media/image40.jpeg" Type="http://schemas.openxmlformats.org/officeDocument/2006/relationships/image"/><Relationship Id="rId21" Target="../media/image41.jpeg" Type="http://schemas.openxmlformats.org/officeDocument/2006/relationships/image"/><Relationship Id="rId22" Target="../media/image42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24.xml" Type="http://schemas.openxmlformats.org/officeDocument/2006/relationships/notesSlide"/><Relationship Id="rId20" Target="../media/image40.jpeg" Type="http://schemas.openxmlformats.org/officeDocument/2006/relationships/image"/><Relationship Id="rId21" Target="../media/image41.jpeg" Type="http://schemas.openxmlformats.org/officeDocument/2006/relationships/image"/><Relationship Id="rId22" Target="../media/image42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25.xml" Type="http://schemas.openxmlformats.org/officeDocument/2006/relationships/notesSlide"/><Relationship Id="rId20" Target="../media/image40.jpeg" Type="http://schemas.openxmlformats.org/officeDocument/2006/relationships/image"/><Relationship Id="rId21" Target="../media/image41.jpeg" Type="http://schemas.openxmlformats.org/officeDocument/2006/relationships/image"/><Relationship Id="rId22" Target="../media/image42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jpeg" Type="http://schemas.openxmlformats.org/officeDocument/2006/relationships/image"/><Relationship Id="rId17" Target="../media/image37.jpeg" Type="http://schemas.openxmlformats.org/officeDocument/2006/relationships/image"/><Relationship Id="rId18" Target="../media/image38.jpeg" Type="http://schemas.openxmlformats.org/officeDocument/2006/relationships/image"/><Relationship Id="rId19" Target="../media/image39.jpeg" Type="http://schemas.openxmlformats.org/officeDocument/2006/relationships/image"/><Relationship Id="rId2" Target="../notesSlides/notesSlide26.xml" Type="http://schemas.openxmlformats.org/officeDocument/2006/relationships/notesSlide"/><Relationship Id="rId20" Target="../media/image40.jpeg" Type="http://schemas.openxmlformats.org/officeDocument/2006/relationships/image"/><Relationship Id="rId21" Target="../media/image41.jpeg" Type="http://schemas.openxmlformats.org/officeDocument/2006/relationships/image"/><Relationship Id="rId22" Target="../media/image42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13" Target="../media/image5.png" Type="http://schemas.openxmlformats.org/officeDocument/2006/relationships/image"/><Relationship Id="rId2" Target="../notesSlides/notesSlide27.xml" Type="http://schemas.openxmlformats.org/officeDocument/2006/relationships/notesSlide"/><Relationship Id="rId3" Target="../media/image6.jpeg" Type="http://schemas.openxmlformats.org/officeDocument/2006/relationships/image"/><Relationship Id="rId4" Target="../media/image43.jpe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54.jpeg" Type="http://schemas.openxmlformats.org/officeDocument/2006/relationships/image"/><Relationship Id="rId18" Target="../media/image55.jpeg" Type="http://schemas.openxmlformats.org/officeDocument/2006/relationships/image"/><Relationship Id="rId19" Target="../media/image56.jpeg" Type="http://schemas.openxmlformats.org/officeDocument/2006/relationships/image"/><Relationship Id="rId2" Target="../notesSlides/notesSlide28.xml" Type="http://schemas.openxmlformats.org/officeDocument/2006/relationships/notesSlid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22" Target="../media/image59.png" Type="http://schemas.openxmlformats.org/officeDocument/2006/relationships/image"/><Relationship Id="rId23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6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5.jpeg" Type="http://schemas.openxmlformats.org/officeDocument/2006/relationships/image"/><Relationship Id="rId17" Target="../media/image21.jpe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24.jpeg" Type="http://schemas.openxmlformats.org/officeDocument/2006/relationships/image"/><Relationship Id="rId21" Target="../media/image26.png" Type="http://schemas.openxmlformats.org/officeDocument/2006/relationships/image"/><Relationship Id="rId22" Target="../media/image27.svg" Type="http://schemas.openxmlformats.org/officeDocument/2006/relationships/image"/><Relationship Id="rId23" Target="../media/image28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6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54.jpeg" Type="http://schemas.openxmlformats.org/officeDocument/2006/relationships/image"/><Relationship Id="rId18" Target="../media/image55.jpeg" Type="http://schemas.openxmlformats.org/officeDocument/2006/relationships/image"/><Relationship Id="rId19" Target="../media/image57.png" Type="http://schemas.openxmlformats.org/officeDocument/2006/relationships/image"/><Relationship Id="rId2" Target="../notesSlides/notesSlide29.xml" Type="http://schemas.openxmlformats.org/officeDocument/2006/relationships/notesSlid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4.jpeg" Type="http://schemas.openxmlformats.org/officeDocument/2006/relationships/image"/><Relationship Id="rId17" Target="../media/image55.jpeg" Type="http://schemas.openxmlformats.org/officeDocument/2006/relationships/image"/><Relationship Id="rId18" Target="../media/image57.png" Type="http://schemas.openxmlformats.org/officeDocument/2006/relationships/image"/><Relationship Id="rId19" Target="../media/image58.svg" Type="http://schemas.openxmlformats.org/officeDocument/2006/relationships/image"/><Relationship Id="rId2" Target="../notesSlides/notesSlide30.xml" Type="http://schemas.openxmlformats.org/officeDocument/2006/relationships/notesSlide"/><Relationship Id="rId20" Target="../media/image56.jpe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4.jpeg" Type="http://schemas.openxmlformats.org/officeDocument/2006/relationships/image"/><Relationship Id="rId17" Target="../media/image55.jpeg" Type="http://schemas.openxmlformats.org/officeDocument/2006/relationships/image"/><Relationship Id="rId18" Target="../media/image57.png" Type="http://schemas.openxmlformats.org/officeDocument/2006/relationships/image"/><Relationship Id="rId19" Target="../media/image58.svg" Type="http://schemas.openxmlformats.org/officeDocument/2006/relationships/image"/><Relationship Id="rId2" Target="../notesSlides/notesSlide31.xml" Type="http://schemas.openxmlformats.org/officeDocument/2006/relationships/notesSlide"/><Relationship Id="rId20" Target="../media/image56.jpe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4.jpeg" Type="http://schemas.openxmlformats.org/officeDocument/2006/relationships/image"/><Relationship Id="rId17" Target="../media/image57.png" Type="http://schemas.openxmlformats.org/officeDocument/2006/relationships/image"/><Relationship Id="rId18" Target="../media/image58.svg" Type="http://schemas.openxmlformats.org/officeDocument/2006/relationships/image"/><Relationship Id="rId19" Target="../media/image55.jpeg" Type="http://schemas.openxmlformats.org/officeDocument/2006/relationships/image"/><Relationship Id="rId2" Target="../notesSlides/notesSlide32.xml" Type="http://schemas.openxmlformats.org/officeDocument/2006/relationships/notesSlid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4.jpeg" Type="http://schemas.openxmlformats.org/officeDocument/2006/relationships/image"/><Relationship Id="rId17" Target="../media/image57.png" Type="http://schemas.openxmlformats.org/officeDocument/2006/relationships/image"/><Relationship Id="rId18" Target="../media/image58.svg" Type="http://schemas.openxmlformats.org/officeDocument/2006/relationships/image"/><Relationship Id="rId19" Target="../media/image55.jpeg" Type="http://schemas.openxmlformats.org/officeDocument/2006/relationships/image"/><Relationship Id="rId2" Target="../notesSlides/notesSlide33.xml" Type="http://schemas.openxmlformats.org/officeDocument/2006/relationships/notesSlid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7.png" Type="http://schemas.openxmlformats.org/officeDocument/2006/relationships/image"/><Relationship Id="rId17" Target="../media/image58.svg" Type="http://schemas.openxmlformats.org/officeDocument/2006/relationships/image"/><Relationship Id="rId18" Target="../media/image54.jpeg" Type="http://schemas.openxmlformats.org/officeDocument/2006/relationships/image"/><Relationship Id="rId19" Target="../media/image59.png" Type="http://schemas.openxmlformats.org/officeDocument/2006/relationships/image"/><Relationship Id="rId2" Target="../notesSlides/notesSlide34.xml" Type="http://schemas.openxmlformats.org/officeDocument/2006/relationships/notesSlide"/><Relationship Id="rId20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4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56.jpeg" Type="http://schemas.openxmlformats.org/officeDocument/2006/relationships/image"/><Relationship Id="rId18" Target="../media/image39.jpeg" Type="http://schemas.openxmlformats.org/officeDocument/2006/relationships/image"/><Relationship Id="rId19" Target="../media/image61.jpeg" Type="http://schemas.openxmlformats.org/officeDocument/2006/relationships/image"/><Relationship Id="rId2" Target="../notesSlides/notesSlide35.xml" Type="http://schemas.openxmlformats.org/officeDocument/2006/relationships/notesSlid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22" Target="../media/image59.png" Type="http://schemas.openxmlformats.org/officeDocument/2006/relationships/image"/><Relationship Id="rId23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6.jpeg" Type="http://schemas.openxmlformats.org/officeDocument/2006/relationships/image"/><Relationship Id="rId17" Target="../media/image39.jpeg" Type="http://schemas.openxmlformats.org/officeDocument/2006/relationships/image"/><Relationship Id="rId18" Target="../media/image61.jpeg" Type="http://schemas.openxmlformats.org/officeDocument/2006/relationships/image"/><Relationship Id="rId19" Target="../media/image57.png" Type="http://schemas.openxmlformats.org/officeDocument/2006/relationships/image"/><Relationship Id="rId2" Target="../notesSlides/notesSlide36.xml" Type="http://schemas.openxmlformats.org/officeDocument/2006/relationships/notesSlid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61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56.jpeg" Type="http://schemas.openxmlformats.org/officeDocument/2006/relationships/image"/><Relationship Id="rId18" Target="../media/image39.jpeg" Type="http://schemas.openxmlformats.org/officeDocument/2006/relationships/image"/><Relationship Id="rId19" Target="../media/image57.png" Type="http://schemas.openxmlformats.org/officeDocument/2006/relationships/image"/><Relationship Id="rId2" Target="../notesSlides/notesSlide37.xml" Type="http://schemas.openxmlformats.org/officeDocument/2006/relationships/notesSlid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6.jpeg" Type="http://schemas.openxmlformats.org/officeDocument/2006/relationships/image"/><Relationship Id="rId17" Target="../media/image39.jpeg" Type="http://schemas.openxmlformats.org/officeDocument/2006/relationships/image"/><Relationship Id="rId18" Target="../media/image62.jpeg" Type="http://schemas.openxmlformats.org/officeDocument/2006/relationships/image"/><Relationship Id="rId19" Target="../media/image57.png" Type="http://schemas.openxmlformats.org/officeDocument/2006/relationships/image"/><Relationship Id="rId2" Target="../notesSlides/notesSlide38.xml" Type="http://schemas.openxmlformats.org/officeDocument/2006/relationships/notesSlid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6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jpeg" Type="http://schemas.openxmlformats.org/officeDocument/2006/relationships/image"/><Relationship Id="rId17" Target="../media/image22.png" Type="http://schemas.openxmlformats.org/officeDocument/2006/relationships/image"/><Relationship Id="rId18" Target="../media/image23.png" Type="http://schemas.openxmlformats.org/officeDocument/2006/relationships/image"/><Relationship Id="rId19" Target="../media/image24.jpeg" Type="http://schemas.openxmlformats.org/officeDocument/2006/relationships/image"/><Relationship Id="rId2" Target="../notesSlides/notesSlide3.xml" Type="http://schemas.openxmlformats.org/officeDocument/2006/relationships/notesSlide"/><Relationship Id="rId20" Target="../media/image25.jpeg" Type="http://schemas.openxmlformats.org/officeDocument/2006/relationships/image"/><Relationship Id="rId21" Target="../media/image26.png" Type="http://schemas.openxmlformats.org/officeDocument/2006/relationships/image"/><Relationship Id="rId22" Target="../media/image27.svg" Type="http://schemas.openxmlformats.org/officeDocument/2006/relationships/image"/><Relationship Id="rId23" Target="../media/image28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6.jpeg" Type="http://schemas.openxmlformats.org/officeDocument/2006/relationships/image"/><Relationship Id="rId17" Target="../media/image39.jpeg" Type="http://schemas.openxmlformats.org/officeDocument/2006/relationships/image"/><Relationship Id="rId18" Target="../media/image62.jpeg" Type="http://schemas.openxmlformats.org/officeDocument/2006/relationships/image"/><Relationship Id="rId19" Target="../media/image57.png" Type="http://schemas.openxmlformats.org/officeDocument/2006/relationships/image"/><Relationship Id="rId2" Target="../notesSlides/notesSlide39.xml" Type="http://schemas.openxmlformats.org/officeDocument/2006/relationships/notesSlid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56.jpeg" Type="http://schemas.openxmlformats.org/officeDocument/2006/relationships/image"/><Relationship Id="rId17" Target="../media/image39.jpeg" Type="http://schemas.openxmlformats.org/officeDocument/2006/relationships/image"/><Relationship Id="rId18" Target="../media/image62.jpeg" Type="http://schemas.openxmlformats.org/officeDocument/2006/relationships/image"/><Relationship Id="rId19" Target="../media/image57.png" Type="http://schemas.openxmlformats.org/officeDocument/2006/relationships/image"/><Relationship Id="rId2" Target="../notesSlides/notesSlide40.xml" Type="http://schemas.openxmlformats.org/officeDocument/2006/relationships/notesSlid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63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59.png" Type="http://schemas.openxmlformats.org/officeDocument/2006/relationships/image"/><Relationship Id="rId18" Target="../media/image60.svg" Type="http://schemas.openxmlformats.org/officeDocument/2006/relationships/image"/><Relationship Id="rId2" Target="../notesSlides/notesSlide41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63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64.png" Type="http://schemas.openxmlformats.org/officeDocument/2006/relationships/image"/><Relationship Id="rId18" Target="../media/image65.svg" Type="http://schemas.openxmlformats.org/officeDocument/2006/relationships/image"/><Relationship Id="rId19" Target="../media/image59.png" Type="http://schemas.openxmlformats.org/officeDocument/2006/relationships/image"/><Relationship Id="rId2" Target="../notesSlides/notesSlide42.xml" Type="http://schemas.openxmlformats.org/officeDocument/2006/relationships/notesSlide"/><Relationship Id="rId20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63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66.jpeg" Type="http://schemas.openxmlformats.org/officeDocument/2006/relationships/image"/><Relationship Id="rId2" Target="../notesSlides/notesSlide43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63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66.jpeg" Type="http://schemas.openxmlformats.org/officeDocument/2006/relationships/image"/><Relationship Id="rId2" Target="../notesSlides/notesSlide44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63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66.jpeg" Type="http://schemas.openxmlformats.org/officeDocument/2006/relationships/image"/><Relationship Id="rId2" Target="../notesSlides/notesSlide45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63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66.jpeg" Type="http://schemas.openxmlformats.org/officeDocument/2006/relationships/image"/><Relationship Id="rId18" Target="../media/image67.jpeg" Type="http://schemas.openxmlformats.org/officeDocument/2006/relationships/image"/><Relationship Id="rId2" Target="../notesSlides/notesSlide46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63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66.jpeg" Type="http://schemas.openxmlformats.org/officeDocument/2006/relationships/image"/><Relationship Id="rId18" Target="../media/image67.jpeg" Type="http://schemas.openxmlformats.org/officeDocument/2006/relationships/image"/><Relationship Id="rId2" Target="../notesSlides/notesSlide47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63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66.jpeg" Type="http://schemas.openxmlformats.org/officeDocument/2006/relationships/image"/><Relationship Id="rId18" Target="../media/image67.jpeg" Type="http://schemas.openxmlformats.org/officeDocument/2006/relationships/image"/><Relationship Id="rId2" Target="../notesSlides/notesSlide48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6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31.jpeg" Type="http://schemas.openxmlformats.org/officeDocument/2006/relationships/image"/><Relationship Id="rId17" Target="../media/image21.jpeg" Type="http://schemas.openxmlformats.org/officeDocument/2006/relationships/image"/><Relationship Id="rId18" Target="../media/image23.png" Type="http://schemas.openxmlformats.org/officeDocument/2006/relationships/image"/><Relationship Id="rId19" Target="../media/image24.jpeg" Type="http://schemas.openxmlformats.org/officeDocument/2006/relationships/image"/><Relationship Id="rId2" Target="../notesSlides/notesSlide4.xml" Type="http://schemas.openxmlformats.org/officeDocument/2006/relationships/notesSlide"/><Relationship Id="rId20" Target="../media/image25.jpeg" Type="http://schemas.openxmlformats.org/officeDocument/2006/relationships/image"/><Relationship Id="rId21" Target="../media/image26.png" Type="http://schemas.openxmlformats.org/officeDocument/2006/relationships/image"/><Relationship Id="rId22" Target="../media/image27.svg" Type="http://schemas.openxmlformats.org/officeDocument/2006/relationships/image"/><Relationship Id="rId23" Target="../media/image28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63.jpe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66.jpeg" Type="http://schemas.openxmlformats.org/officeDocument/2006/relationships/image"/><Relationship Id="rId18" Target="../media/image67.jpeg" Type="http://schemas.openxmlformats.org/officeDocument/2006/relationships/image"/><Relationship Id="rId19" Target="../media/image68.jpeg" Type="http://schemas.openxmlformats.org/officeDocument/2006/relationships/image"/><Relationship Id="rId2" Target="../notesSlides/notesSlide49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69.jpe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notesSlides/notesSlide50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70.jpe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71.jpeg" Type="http://schemas.openxmlformats.org/officeDocument/2006/relationships/image"/><Relationship Id="rId19" Target="../media/image72.jpeg" Type="http://schemas.openxmlformats.org/officeDocument/2006/relationships/image"/><Relationship Id="rId2" Target="../notesSlides/notesSlide51.xml" Type="http://schemas.openxmlformats.org/officeDocument/2006/relationships/notesSlide"/><Relationship Id="rId20" Target="../media/image73.jpe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74.jpeg" Type="http://schemas.openxmlformats.org/officeDocument/2006/relationships/image"/><Relationship Id="rId17" Target="../media/image75.jpe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notesSlides/notesSlide52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76.jpeg" Type="http://schemas.openxmlformats.org/officeDocument/2006/relationships/image"/><Relationship Id="rId18" Target="../media/image77.jpeg" Type="http://schemas.openxmlformats.org/officeDocument/2006/relationships/image"/><Relationship Id="rId19" Target="../media/image78.jpeg" Type="http://schemas.openxmlformats.org/officeDocument/2006/relationships/image"/><Relationship Id="rId2" Target="../notesSlides/notesSlide53.xml" Type="http://schemas.openxmlformats.org/officeDocument/2006/relationships/notesSlid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70.jpe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71.jpeg" Type="http://schemas.openxmlformats.org/officeDocument/2006/relationships/image"/><Relationship Id="rId19" Target="../media/image72.jpeg" Type="http://schemas.openxmlformats.org/officeDocument/2006/relationships/image"/><Relationship Id="rId2" Target="../notesSlides/notesSlide54.xml" Type="http://schemas.openxmlformats.org/officeDocument/2006/relationships/notesSlid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78.jpeg" Type="http://schemas.openxmlformats.org/officeDocument/2006/relationships/image"/><Relationship Id="rId18" Target="../media/image79.jpeg" Type="http://schemas.openxmlformats.org/officeDocument/2006/relationships/image"/><Relationship Id="rId19" Target="../media/image59.png" Type="http://schemas.openxmlformats.org/officeDocument/2006/relationships/image"/><Relationship Id="rId2" Target="../notesSlides/notesSlide55.xml" Type="http://schemas.openxmlformats.org/officeDocument/2006/relationships/notesSlide"/><Relationship Id="rId20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80.jpe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notesSlides/notesSlide56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81.jpe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82.png" Type="http://schemas.openxmlformats.org/officeDocument/2006/relationships/image"/><Relationship Id="rId18" Target="../media/image83.jpeg" Type="http://schemas.openxmlformats.org/officeDocument/2006/relationships/image"/><Relationship Id="rId19" Target="../media/image84.jpeg" Type="http://schemas.openxmlformats.org/officeDocument/2006/relationships/image"/><Relationship Id="rId2" Target="../notesSlides/notesSlide57.xml" Type="http://schemas.openxmlformats.org/officeDocument/2006/relationships/notesSlide"/><Relationship Id="rId20" Target="../media/image85.jpe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81.jpeg" Type="http://schemas.openxmlformats.org/officeDocument/2006/relationships/image"/><Relationship Id="rId17" Target="../media/image82.pn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notesSlides/notesSlide58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6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32.jpeg" Type="http://schemas.openxmlformats.org/officeDocument/2006/relationships/image"/><Relationship Id="rId17" Target="../media/image21.jpeg" Type="http://schemas.openxmlformats.org/officeDocument/2006/relationships/image"/><Relationship Id="rId18" Target="../media/image22.png" Type="http://schemas.openxmlformats.org/officeDocument/2006/relationships/image"/><Relationship Id="rId19" Target="../media/image24.jpe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25.jpeg" Type="http://schemas.openxmlformats.org/officeDocument/2006/relationships/image"/><Relationship Id="rId21" Target="../media/image26.png" Type="http://schemas.openxmlformats.org/officeDocument/2006/relationships/image"/><Relationship Id="rId22" Target="../media/image27.svg" Type="http://schemas.openxmlformats.org/officeDocument/2006/relationships/image"/><Relationship Id="rId23" Target="../media/image28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81.jpeg" Type="http://schemas.openxmlformats.org/officeDocument/2006/relationships/image"/><Relationship Id="rId17" Target="../media/image82.png" Type="http://schemas.openxmlformats.org/officeDocument/2006/relationships/image"/><Relationship Id="rId18" Target="../media/image83.jpeg" Type="http://schemas.openxmlformats.org/officeDocument/2006/relationships/image"/><Relationship Id="rId19" Target="../media/image59.png" Type="http://schemas.openxmlformats.org/officeDocument/2006/relationships/image"/><Relationship Id="rId2" Target="../notesSlides/notesSlide59.xml" Type="http://schemas.openxmlformats.org/officeDocument/2006/relationships/notesSlide"/><Relationship Id="rId20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82.png" Type="http://schemas.openxmlformats.org/officeDocument/2006/relationships/image"/><Relationship Id="rId17" Target="../media/image83.jpeg" Type="http://schemas.openxmlformats.org/officeDocument/2006/relationships/image"/><Relationship Id="rId18" Target="../media/image84.jpeg" Type="http://schemas.openxmlformats.org/officeDocument/2006/relationships/image"/><Relationship Id="rId19" Target="../media/image59.png" Type="http://schemas.openxmlformats.org/officeDocument/2006/relationships/image"/><Relationship Id="rId2" Target="../notesSlides/notesSlide60.xml" Type="http://schemas.openxmlformats.org/officeDocument/2006/relationships/notesSlide"/><Relationship Id="rId20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83.jpe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85.jpeg" Type="http://schemas.openxmlformats.org/officeDocument/2006/relationships/image"/><Relationship Id="rId18" Target="../media/image84.jpeg" Type="http://schemas.openxmlformats.org/officeDocument/2006/relationships/image"/><Relationship Id="rId19" Target="../media/image59.png" Type="http://schemas.openxmlformats.org/officeDocument/2006/relationships/image"/><Relationship Id="rId2" Target="../notesSlides/notesSlide61.xml" Type="http://schemas.openxmlformats.org/officeDocument/2006/relationships/notesSlide"/><Relationship Id="rId20" Target="../media/image60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85.jpeg" Type="http://schemas.openxmlformats.org/officeDocument/2006/relationships/image"/><Relationship Id="rId17" Target="../media/image84.jpe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notesSlides/notesSlide62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86.jpeg" Type="http://schemas.openxmlformats.org/officeDocument/2006/relationships/image"/><Relationship Id="rId2" Target="../notesSlides/notesSlide63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86.jpeg" Type="http://schemas.openxmlformats.org/officeDocument/2006/relationships/image"/><Relationship Id="rId2" Target="../notesSlides/notesSlide64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86.jpeg" Type="http://schemas.openxmlformats.org/officeDocument/2006/relationships/image"/><Relationship Id="rId19" Target="../media/image87.png" Type="http://schemas.openxmlformats.org/officeDocument/2006/relationships/image"/><Relationship Id="rId2" Target="../notesSlides/notesSlide65.xml" Type="http://schemas.openxmlformats.org/officeDocument/2006/relationships/notesSlide"/><Relationship Id="rId20" Target="../media/image88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89.gif" Type="http://schemas.openxmlformats.org/officeDocument/2006/relationships/image"/><Relationship Id="rId17" Target="../media/image90.jpeg" Type="http://schemas.openxmlformats.org/officeDocument/2006/relationships/image"/><Relationship Id="rId18" Target="../media/image87.png" Type="http://schemas.openxmlformats.org/officeDocument/2006/relationships/image"/><Relationship Id="rId19" Target="../media/image88.png" Type="http://schemas.openxmlformats.org/officeDocument/2006/relationships/image"/><Relationship Id="rId2" Target="../notesSlides/notesSlide66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89.gif" Type="http://schemas.openxmlformats.org/officeDocument/2006/relationships/image"/><Relationship Id="rId17" Target="../media/image91.png" Type="http://schemas.openxmlformats.org/officeDocument/2006/relationships/image"/><Relationship Id="rId18" Target="../media/image92.svg" Type="http://schemas.openxmlformats.org/officeDocument/2006/relationships/image"/><Relationship Id="rId19" Target="../media/image93.png" Type="http://schemas.openxmlformats.org/officeDocument/2006/relationships/image"/><Relationship Id="rId2" Target="../notesSlides/notesSlide67.xml" Type="http://schemas.openxmlformats.org/officeDocument/2006/relationships/notesSlide"/><Relationship Id="rId20" Target="../media/image94.svg" Type="http://schemas.openxmlformats.org/officeDocument/2006/relationships/image"/><Relationship Id="rId21" Target="../media/image87.png" Type="http://schemas.openxmlformats.org/officeDocument/2006/relationships/image"/><Relationship Id="rId22" Target="../media/image90.jpeg" Type="http://schemas.openxmlformats.org/officeDocument/2006/relationships/image"/><Relationship Id="rId23" Target="../media/image95.png" Type="http://schemas.openxmlformats.org/officeDocument/2006/relationships/image"/><Relationship Id="rId24" Target="../media/image88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1.png" Type="http://schemas.openxmlformats.org/officeDocument/2006/relationships/image"/><Relationship Id="rId17" Target="../media/image92.svg" Type="http://schemas.openxmlformats.org/officeDocument/2006/relationships/image"/><Relationship Id="rId18" Target="../media/image93.png" Type="http://schemas.openxmlformats.org/officeDocument/2006/relationships/image"/><Relationship Id="rId19" Target="../media/image94.svg" Type="http://schemas.openxmlformats.org/officeDocument/2006/relationships/image"/><Relationship Id="rId2" Target="../notesSlides/notesSlide68.xml" Type="http://schemas.openxmlformats.org/officeDocument/2006/relationships/notesSlide"/><Relationship Id="rId20" Target="../media/image87.png" Type="http://schemas.openxmlformats.org/officeDocument/2006/relationships/image"/><Relationship Id="rId21" Target="../media/image90.jpeg" Type="http://schemas.openxmlformats.org/officeDocument/2006/relationships/image"/><Relationship Id="rId22" Target="../media/image95.png" Type="http://schemas.openxmlformats.org/officeDocument/2006/relationships/image"/><Relationship Id="rId23" Target="../media/image96.png" Type="http://schemas.openxmlformats.org/officeDocument/2006/relationships/image"/><Relationship Id="rId24" Target="../media/image88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6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4.jpeg" Type="http://schemas.openxmlformats.org/officeDocument/2006/relationships/image"/><Relationship Id="rId17" Target="../media/image21.jpe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notesSlides/notesSlide6.xml" Type="http://schemas.openxmlformats.org/officeDocument/2006/relationships/notesSlide"/><Relationship Id="rId20" Target="../media/image25.jpeg" Type="http://schemas.openxmlformats.org/officeDocument/2006/relationships/image"/><Relationship Id="rId21" Target="../media/image26.png" Type="http://schemas.openxmlformats.org/officeDocument/2006/relationships/image"/><Relationship Id="rId22" Target="../media/image27.svg" Type="http://schemas.openxmlformats.org/officeDocument/2006/relationships/image"/><Relationship Id="rId23" Target="../media/image28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7.png" Type="http://schemas.openxmlformats.org/officeDocument/2006/relationships/image"/><Relationship Id="rId17" Target="../media/image98.png" Type="http://schemas.openxmlformats.org/officeDocument/2006/relationships/image"/><Relationship Id="rId18" Target="../media/image90.jpeg" Type="http://schemas.openxmlformats.org/officeDocument/2006/relationships/image"/><Relationship Id="rId19" Target="../media/image95.png" Type="http://schemas.openxmlformats.org/officeDocument/2006/relationships/image"/><Relationship Id="rId2" Target="../notesSlides/notesSlide69.xml" Type="http://schemas.openxmlformats.org/officeDocument/2006/relationships/notesSlide"/><Relationship Id="rId20" Target="../media/image96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7.png" Type="http://schemas.openxmlformats.org/officeDocument/2006/relationships/image"/><Relationship Id="rId17" Target="../media/image99.png" Type="http://schemas.openxmlformats.org/officeDocument/2006/relationships/image"/><Relationship Id="rId18" Target="../media/image90.jpeg" Type="http://schemas.openxmlformats.org/officeDocument/2006/relationships/image"/><Relationship Id="rId19" Target="../media/image95.png" Type="http://schemas.openxmlformats.org/officeDocument/2006/relationships/image"/><Relationship Id="rId2" Target="../notesSlides/notesSlide70.xml" Type="http://schemas.openxmlformats.org/officeDocument/2006/relationships/notesSlide"/><Relationship Id="rId20" Target="../media/image96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0.jpeg" Type="http://schemas.openxmlformats.org/officeDocument/2006/relationships/image"/><Relationship Id="rId17" Target="../media/image88.png" Type="http://schemas.openxmlformats.org/officeDocument/2006/relationships/image"/><Relationship Id="rId18" Target="../media/image100.png" Type="http://schemas.openxmlformats.org/officeDocument/2006/relationships/image"/><Relationship Id="rId2" Target="../notesSlides/notesSlide71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0.jpeg" Type="http://schemas.openxmlformats.org/officeDocument/2006/relationships/image"/><Relationship Id="rId17" Target="../media/image88.png" Type="http://schemas.openxmlformats.org/officeDocument/2006/relationships/image"/><Relationship Id="rId18" Target="../media/image100.png" Type="http://schemas.openxmlformats.org/officeDocument/2006/relationships/image"/><Relationship Id="rId19" Target="../media/image19.png" Type="http://schemas.openxmlformats.org/officeDocument/2006/relationships/image"/><Relationship Id="rId2" Target="../notesSlides/notesSlide72.xml" Type="http://schemas.openxmlformats.org/officeDocument/2006/relationships/notesSlide"/><Relationship Id="rId20" Target="../media/image20.svg" Type="http://schemas.openxmlformats.org/officeDocument/2006/relationships/image"/><Relationship Id="rId21" Target="../media/image101.jpeg" Type="http://schemas.openxmlformats.org/officeDocument/2006/relationships/image"/><Relationship Id="rId22" Target="../media/image102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03.jpeg" Type="http://schemas.openxmlformats.org/officeDocument/2006/relationships/image"/><Relationship Id="rId17" Target="../media/image104.png" Type="http://schemas.openxmlformats.org/officeDocument/2006/relationships/image"/><Relationship Id="rId18" Target="../media/image90.jpeg" Type="http://schemas.openxmlformats.org/officeDocument/2006/relationships/image"/><Relationship Id="rId19" Target="../media/image88.png" Type="http://schemas.openxmlformats.org/officeDocument/2006/relationships/image"/><Relationship Id="rId2" Target="../notesSlides/notesSlide73.xml" Type="http://schemas.openxmlformats.org/officeDocument/2006/relationships/notesSlide"/><Relationship Id="rId20" Target="../media/image100.png" Type="http://schemas.openxmlformats.org/officeDocument/2006/relationships/image"/><Relationship Id="rId21" Target="../media/image19.png" Type="http://schemas.openxmlformats.org/officeDocument/2006/relationships/image"/><Relationship Id="rId22" Target="../media/image20.svg" Type="http://schemas.openxmlformats.org/officeDocument/2006/relationships/image"/><Relationship Id="rId23" Target="../media/image101.jpeg" Type="http://schemas.openxmlformats.org/officeDocument/2006/relationships/image"/><Relationship Id="rId24" Target="../media/image102.png" Type="http://schemas.openxmlformats.org/officeDocument/2006/relationships/image"/><Relationship Id="rId25" Target="../media/image10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06.png" Type="http://schemas.openxmlformats.org/officeDocument/2006/relationships/image"/><Relationship Id="rId17" Target="../media/image107.png" Type="http://schemas.openxmlformats.org/officeDocument/2006/relationships/image"/><Relationship Id="rId18" Target="../media/image108.svg" Type="http://schemas.openxmlformats.org/officeDocument/2006/relationships/image"/><Relationship Id="rId19" Target="../media/image103.jpeg" Type="http://schemas.openxmlformats.org/officeDocument/2006/relationships/image"/><Relationship Id="rId2" Target="../notesSlides/notesSlide74.xml" Type="http://schemas.openxmlformats.org/officeDocument/2006/relationships/notesSlide"/><Relationship Id="rId20" Target="../media/image104.png" Type="http://schemas.openxmlformats.org/officeDocument/2006/relationships/image"/><Relationship Id="rId21" Target="../media/image90.jpeg" Type="http://schemas.openxmlformats.org/officeDocument/2006/relationships/image"/><Relationship Id="rId22" Target="../media/image88.png" Type="http://schemas.openxmlformats.org/officeDocument/2006/relationships/image"/><Relationship Id="rId23" Target="../media/image100.png" Type="http://schemas.openxmlformats.org/officeDocument/2006/relationships/image"/><Relationship Id="rId24" Target="../media/image19.png" Type="http://schemas.openxmlformats.org/officeDocument/2006/relationships/image"/><Relationship Id="rId25" Target="../media/image20.svg" Type="http://schemas.openxmlformats.org/officeDocument/2006/relationships/image"/><Relationship Id="rId26" Target="../media/image101.jpeg" Type="http://schemas.openxmlformats.org/officeDocument/2006/relationships/image"/><Relationship Id="rId27" Target="../media/image102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03.jpeg" Type="http://schemas.openxmlformats.org/officeDocument/2006/relationships/image"/><Relationship Id="rId17" Target="../media/image90.jpeg" Type="http://schemas.openxmlformats.org/officeDocument/2006/relationships/image"/><Relationship Id="rId18" Target="../media/image88.png" Type="http://schemas.openxmlformats.org/officeDocument/2006/relationships/image"/><Relationship Id="rId19" Target="../media/image100.png" Type="http://schemas.openxmlformats.org/officeDocument/2006/relationships/image"/><Relationship Id="rId2" Target="../notesSlides/notesSlide75.xml" Type="http://schemas.openxmlformats.org/officeDocument/2006/relationships/notesSlid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101.jpeg" Type="http://schemas.openxmlformats.org/officeDocument/2006/relationships/image"/><Relationship Id="rId23" Target="../media/image102.png" Type="http://schemas.openxmlformats.org/officeDocument/2006/relationships/image"/><Relationship Id="rId24" Target="../media/image104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109.png" Type="http://schemas.openxmlformats.org/officeDocument/2006/relationships/image"/><Relationship Id="rId17" Target="../media/image95.png" Type="http://schemas.openxmlformats.org/officeDocument/2006/relationships/image"/><Relationship Id="rId18" Target="../media/image90.jpeg" Type="http://schemas.openxmlformats.org/officeDocument/2006/relationships/image"/><Relationship Id="rId2" Target="../notesSlides/notesSlide76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0.jpeg" Type="http://schemas.openxmlformats.org/officeDocument/2006/relationships/image"/><Relationship Id="rId2" Target="../notesSlides/notesSlide77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0.jpeg" Type="http://schemas.openxmlformats.org/officeDocument/2006/relationships/image"/><Relationship Id="rId17" Target="../media/image110.png" Type="http://schemas.openxmlformats.org/officeDocument/2006/relationships/image"/><Relationship Id="rId18" Target="../media/image111.svg" Type="http://schemas.openxmlformats.org/officeDocument/2006/relationships/image"/><Relationship Id="rId2" Target="../notesSlides/notesSlide78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3.pn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8.jpeg" Type="http://schemas.openxmlformats.org/officeDocument/2006/relationships/image"/><Relationship Id="rId18" Target="../media/image21.jpeg" Type="http://schemas.openxmlformats.org/officeDocument/2006/relationships/image"/><Relationship Id="rId19" Target="../media/image23.png" Type="http://schemas.openxmlformats.org/officeDocument/2006/relationships/image"/><Relationship Id="rId2" Target="../notesSlides/notesSlide7.xml" Type="http://schemas.openxmlformats.org/officeDocument/2006/relationships/notesSlide"/><Relationship Id="rId20" Target="../media/image24.jpeg" Type="http://schemas.openxmlformats.org/officeDocument/2006/relationships/image"/><Relationship Id="rId21" Target="../media/image25.jpeg" Type="http://schemas.openxmlformats.org/officeDocument/2006/relationships/image"/><Relationship Id="rId22" Target="../media/image26.png" Type="http://schemas.openxmlformats.org/officeDocument/2006/relationships/image"/><Relationship Id="rId23" Target="../media/image27.svg" Type="http://schemas.openxmlformats.org/officeDocument/2006/relationships/image"/><Relationship Id="rId24" Target="../media/image22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0.jpeg" Type="http://schemas.openxmlformats.org/officeDocument/2006/relationships/image"/><Relationship Id="rId17" Target="../media/image110.png" Type="http://schemas.openxmlformats.org/officeDocument/2006/relationships/image"/><Relationship Id="rId18" Target="../media/image111.svg" Type="http://schemas.openxmlformats.org/officeDocument/2006/relationships/image"/><Relationship Id="rId2" Target="../notesSlides/notesSlide79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0.jpeg" Type="http://schemas.openxmlformats.org/officeDocument/2006/relationships/image"/><Relationship Id="rId17" Target="../media/image110.png" Type="http://schemas.openxmlformats.org/officeDocument/2006/relationships/image"/><Relationship Id="rId18" Target="../media/image111.svg" Type="http://schemas.openxmlformats.org/officeDocument/2006/relationships/image"/><Relationship Id="rId19" Target="../media/image112.gif" Type="http://schemas.openxmlformats.org/officeDocument/2006/relationships/image"/><Relationship Id="rId2" Target="../notesSlides/notesSlide80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0.jpeg" Type="http://schemas.openxmlformats.org/officeDocument/2006/relationships/image"/><Relationship Id="rId17" Target="../media/image110.png" Type="http://schemas.openxmlformats.org/officeDocument/2006/relationships/image"/><Relationship Id="rId18" Target="../media/image111.svg" Type="http://schemas.openxmlformats.org/officeDocument/2006/relationships/image"/><Relationship Id="rId2" Target="../notesSlides/notesSlide81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114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90.jpeg" Type="http://schemas.openxmlformats.org/officeDocument/2006/relationships/image"/><Relationship Id="rId15" Target="../media/image88.png" Type="http://schemas.openxmlformats.org/officeDocument/2006/relationships/image"/><Relationship Id="rId16" Target="../media/image110.png" Type="http://schemas.openxmlformats.org/officeDocument/2006/relationships/image"/><Relationship Id="rId17" Target="../media/image111.svg" Type="http://schemas.openxmlformats.org/officeDocument/2006/relationships/image"/><Relationship Id="rId18" Target="../media/image115.png" Type="http://schemas.openxmlformats.org/officeDocument/2006/relationships/image"/><Relationship Id="rId2" Target="../notesSlides/notesSlide82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3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0.jpeg" Type="http://schemas.openxmlformats.org/officeDocument/2006/relationships/image"/><Relationship Id="rId17" Target="../media/image88.png" Type="http://schemas.openxmlformats.org/officeDocument/2006/relationships/image"/><Relationship Id="rId18" Target="../media/image110.png" Type="http://schemas.openxmlformats.org/officeDocument/2006/relationships/image"/><Relationship Id="rId19" Target="../media/image111.svg" Type="http://schemas.openxmlformats.org/officeDocument/2006/relationships/image"/><Relationship Id="rId2" Target="../notesSlides/notesSlide83.xml" Type="http://schemas.openxmlformats.org/officeDocument/2006/relationships/notesSlide"/><Relationship Id="rId20" Target="../media/image116.png" Type="http://schemas.openxmlformats.org/officeDocument/2006/relationships/image"/><Relationship Id="rId21" Target="../media/image117.svg" Type="http://schemas.openxmlformats.org/officeDocument/2006/relationships/image"/><Relationship Id="rId22" Target="../media/image11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9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0.jpeg" Type="http://schemas.openxmlformats.org/officeDocument/2006/relationships/image"/><Relationship Id="rId17" Target="../media/image88.png" Type="http://schemas.openxmlformats.org/officeDocument/2006/relationships/image"/><Relationship Id="rId18" Target="../media/image110.png" Type="http://schemas.openxmlformats.org/officeDocument/2006/relationships/image"/><Relationship Id="rId19" Target="../media/image111.svg" Type="http://schemas.openxmlformats.org/officeDocument/2006/relationships/image"/><Relationship Id="rId2" Target="../notesSlides/notesSlide84.xml" Type="http://schemas.openxmlformats.org/officeDocument/2006/relationships/notesSlide"/><Relationship Id="rId20" Target="../media/image116.png" Type="http://schemas.openxmlformats.org/officeDocument/2006/relationships/image"/><Relationship Id="rId21" Target="../media/image117.svg" Type="http://schemas.openxmlformats.org/officeDocument/2006/relationships/image"/><Relationship Id="rId22" Target="../media/image11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30.png" Type="http://schemas.openxmlformats.org/officeDocument/2006/relationships/image"/><Relationship Id="rId13" Target="../media/image29.pn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90.jpeg" Type="http://schemas.openxmlformats.org/officeDocument/2006/relationships/image"/><Relationship Id="rId17" Target="../media/image88.png" Type="http://schemas.openxmlformats.org/officeDocument/2006/relationships/image"/><Relationship Id="rId18" Target="../media/image110.png" Type="http://schemas.openxmlformats.org/officeDocument/2006/relationships/image"/><Relationship Id="rId19" Target="../media/image111.svg" Type="http://schemas.openxmlformats.org/officeDocument/2006/relationships/image"/><Relationship Id="rId2" Target="../notesSlides/notesSlide85.xml" Type="http://schemas.openxmlformats.org/officeDocument/2006/relationships/notesSlide"/><Relationship Id="rId20" Target="../media/image116.png" Type="http://schemas.openxmlformats.org/officeDocument/2006/relationships/image"/><Relationship Id="rId21" Target="../media/image117.svg" Type="http://schemas.openxmlformats.org/officeDocument/2006/relationships/image"/><Relationship Id="rId22" Target="../media/image115.png" Type="http://schemas.openxmlformats.org/officeDocument/2006/relationships/image"/><Relationship Id="rId23" Target="../media/image118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88.pn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119.png" Type="http://schemas.openxmlformats.org/officeDocument/2006/relationships/image"/><Relationship Id="rId19" Target="../media/image120.svg" Type="http://schemas.openxmlformats.org/officeDocument/2006/relationships/image"/><Relationship Id="rId2" Target="../notesSlides/notesSlide86.xml" Type="http://schemas.openxmlformats.org/officeDocument/2006/relationships/notesSlide"/><Relationship Id="rId20" Target="../media/image121.png" Type="http://schemas.openxmlformats.org/officeDocument/2006/relationships/image"/><Relationship Id="rId21" Target="../media/image122.svg" Type="http://schemas.openxmlformats.org/officeDocument/2006/relationships/image"/><Relationship Id="rId22" Target="../media/image123.png" Type="http://schemas.openxmlformats.org/officeDocument/2006/relationships/image"/><Relationship Id="rId23" Target="../media/image124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88.pn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119.png" Type="http://schemas.openxmlformats.org/officeDocument/2006/relationships/image"/><Relationship Id="rId19" Target="../media/image120.svg" Type="http://schemas.openxmlformats.org/officeDocument/2006/relationships/image"/><Relationship Id="rId2" Target="../notesSlides/notesSlide87.xml" Type="http://schemas.openxmlformats.org/officeDocument/2006/relationships/notesSlide"/><Relationship Id="rId20" Target="../media/image121.png" Type="http://schemas.openxmlformats.org/officeDocument/2006/relationships/image"/><Relationship Id="rId21" Target="../media/image122.svg" Type="http://schemas.openxmlformats.org/officeDocument/2006/relationships/image"/><Relationship Id="rId22" Target="../media/image123.png" Type="http://schemas.openxmlformats.org/officeDocument/2006/relationships/image"/><Relationship Id="rId23" Target="../media/image124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88.pn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119.png" Type="http://schemas.openxmlformats.org/officeDocument/2006/relationships/image"/><Relationship Id="rId19" Target="../media/image120.svg" Type="http://schemas.openxmlformats.org/officeDocument/2006/relationships/image"/><Relationship Id="rId2" Target="../notesSlides/notesSlide88.xml" Type="http://schemas.openxmlformats.org/officeDocument/2006/relationships/notesSlide"/><Relationship Id="rId20" Target="../media/image125.png" Type="http://schemas.openxmlformats.org/officeDocument/2006/relationships/image"/><Relationship Id="rId21" Target="../media/image126.svg" Type="http://schemas.openxmlformats.org/officeDocument/2006/relationships/image"/><Relationship Id="rId22" Target="../media/image123.png" Type="http://schemas.openxmlformats.org/officeDocument/2006/relationships/image"/><Relationship Id="rId23" Target="../media/image124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17" Target="../media/image36.jpeg" Type="http://schemas.openxmlformats.org/officeDocument/2006/relationships/image"/><Relationship Id="rId18" Target="../media/image37.jpe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88.pn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119.png" Type="http://schemas.openxmlformats.org/officeDocument/2006/relationships/image"/><Relationship Id="rId19" Target="../media/image120.svg" Type="http://schemas.openxmlformats.org/officeDocument/2006/relationships/image"/><Relationship Id="rId2" Target="../notesSlides/notesSlide89.xml" Type="http://schemas.openxmlformats.org/officeDocument/2006/relationships/notesSlide"/><Relationship Id="rId20" Target="../media/image125.png" Type="http://schemas.openxmlformats.org/officeDocument/2006/relationships/image"/><Relationship Id="rId21" Target="../media/image126.svg" Type="http://schemas.openxmlformats.org/officeDocument/2006/relationships/image"/><Relationship Id="rId22" Target="../media/image123.png" Type="http://schemas.openxmlformats.org/officeDocument/2006/relationships/image"/><Relationship Id="rId23" Target="../media/image124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88.pn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119.png" Type="http://schemas.openxmlformats.org/officeDocument/2006/relationships/image"/><Relationship Id="rId19" Target="../media/image120.svg" Type="http://schemas.openxmlformats.org/officeDocument/2006/relationships/image"/><Relationship Id="rId2" Target="../notesSlides/notesSlide90.xml" Type="http://schemas.openxmlformats.org/officeDocument/2006/relationships/notesSlide"/><Relationship Id="rId20" Target="../media/image127.png" Type="http://schemas.openxmlformats.org/officeDocument/2006/relationships/image"/><Relationship Id="rId21" Target="../media/image128.svg" Type="http://schemas.openxmlformats.org/officeDocument/2006/relationships/image"/><Relationship Id="rId22" Target="../media/image129.png" Type="http://schemas.openxmlformats.org/officeDocument/2006/relationships/image"/><Relationship Id="rId23" Target="../media/image130.svg" Type="http://schemas.openxmlformats.org/officeDocument/2006/relationships/image"/><Relationship Id="rId24" Target="../media/image123.png" Type="http://schemas.openxmlformats.org/officeDocument/2006/relationships/image"/><Relationship Id="rId25" Target="../media/image124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31.png" Type="http://schemas.openxmlformats.org/officeDocument/2006/relationships/image"/><Relationship Id="rId18" Target="../media/image132.svg" Type="http://schemas.openxmlformats.org/officeDocument/2006/relationships/image"/><Relationship Id="rId19" Target="../media/image133.png" Type="http://schemas.openxmlformats.org/officeDocument/2006/relationships/image"/><Relationship Id="rId2" Target="../notesSlides/notesSlide91.xml" Type="http://schemas.openxmlformats.org/officeDocument/2006/relationships/notesSlide"/><Relationship Id="rId20" Target="../media/image134.svg" Type="http://schemas.openxmlformats.org/officeDocument/2006/relationships/image"/><Relationship Id="rId21" Target="../media/image135.png" Type="http://schemas.openxmlformats.org/officeDocument/2006/relationships/image"/><Relationship Id="rId22" Target="../media/image136.svg" Type="http://schemas.openxmlformats.org/officeDocument/2006/relationships/image"/><Relationship Id="rId23" Target="../media/image88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31.png" Type="http://schemas.openxmlformats.org/officeDocument/2006/relationships/image"/><Relationship Id="rId18" Target="../media/image132.svg" Type="http://schemas.openxmlformats.org/officeDocument/2006/relationships/image"/><Relationship Id="rId19" Target="../media/image133.png" Type="http://schemas.openxmlformats.org/officeDocument/2006/relationships/image"/><Relationship Id="rId2" Target="../notesSlides/notesSlide92.xml" Type="http://schemas.openxmlformats.org/officeDocument/2006/relationships/notesSlide"/><Relationship Id="rId20" Target="../media/image134.svg" Type="http://schemas.openxmlformats.org/officeDocument/2006/relationships/image"/><Relationship Id="rId21" Target="../media/image135.png" Type="http://schemas.openxmlformats.org/officeDocument/2006/relationships/image"/><Relationship Id="rId22" Target="../media/image136.svg" Type="http://schemas.openxmlformats.org/officeDocument/2006/relationships/image"/><Relationship Id="rId23" Target="../media/image88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31.png" Type="http://schemas.openxmlformats.org/officeDocument/2006/relationships/image"/><Relationship Id="rId18" Target="../media/image132.svg" Type="http://schemas.openxmlformats.org/officeDocument/2006/relationships/image"/><Relationship Id="rId19" Target="../media/image133.png" Type="http://schemas.openxmlformats.org/officeDocument/2006/relationships/image"/><Relationship Id="rId2" Target="../notesSlides/notesSlide93.xml" Type="http://schemas.openxmlformats.org/officeDocument/2006/relationships/notesSlide"/><Relationship Id="rId20" Target="../media/image134.svg" Type="http://schemas.openxmlformats.org/officeDocument/2006/relationships/image"/><Relationship Id="rId21" Target="../media/image135.png" Type="http://schemas.openxmlformats.org/officeDocument/2006/relationships/image"/><Relationship Id="rId22" Target="../media/image136.svg" Type="http://schemas.openxmlformats.org/officeDocument/2006/relationships/image"/><Relationship Id="rId23" Target="../media/image88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31.png" Type="http://schemas.openxmlformats.org/officeDocument/2006/relationships/image"/><Relationship Id="rId18" Target="../media/image132.svg" Type="http://schemas.openxmlformats.org/officeDocument/2006/relationships/image"/><Relationship Id="rId19" Target="../media/image133.png" Type="http://schemas.openxmlformats.org/officeDocument/2006/relationships/image"/><Relationship Id="rId2" Target="../notesSlides/notesSlide94.xml" Type="http://schemas.openxmlformats.org/officeDocument/2006/relationships/notesSlide"/><Relationship Id="rId20" Target="../media/image134.svg" Type="http://schemas.openxmlformats.org/officeDocument/2006/relationships/image"/><Relationship Id="rId21" Target="../media/image88.png" Type="http://schemas.openxmlformats.org/officeDocument/2006/relationships/image"/><Relationship Id="rId22" Target="../media/image135.png" Type="http://schemas.openxmlformats.org/officeDocument/2006/relationships/image"/><Relationship Id="rId23" Target="../media/image136.sv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135.png" Type="http://schemas.openxmlformats.org/officeDocument/2006/relationships/image"/><Relationship Id="rId18" Target="../media/image136.svg" Type="http://schemas.openxmlformats.org/officeDocument/2006/relationships/image"/><Relationship Id="rId19" Target="../media/image133.png" Type="http://schemas.openxmlformats.org/officeDocument/2006/relationships/image"/><Relationship Id="rId2" Target="../notesSlides/notesSlide95.xml" Type="http://schemas.openxmlformats.org/officeDocument/2006/relationships/notesSlide"/><Relationship Id="rId20" Target="../media/image134.svg" Type="http://schemas.openxmlformats.org/officeDocument/2006/relationships/image"/><Relationship Id="rId21" Target="../media/image131.png" Type="http://schemas.openxmlformats.org/officeDocument/2006/relationships/image"/><Relationship Id="rId22" Target="../media/image132.svg" Type="http://schemas.openxmlformats.org/officeDocument/2006/relationships/image"/><Relationship Id="rId23" Target="../media/image88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30.pn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16" Target="../media/image88.png" Type="http://schemas.openxmlformats.org/officeDocument/2006/relationships/image"/><Relationship Id="rId2" Target="../notesSlides/notesSlide96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137.png" Type="http://schemas.openxmlformats.org/officeDocument/2006/relationships/image"/><Relationship Id="rId16" Target="../media/image138.svg" Type="http://schemas.openxmlformats.org/officeDocument/2006/relationships/image"/><Relationship Id="rId17" Target="../media/image129.png" Type="http://schemas.openxmlformats.org/officeDocument/2006/relationships/image"/><Relationship Id="rId18" Target="../media/image130.svg" Type="http://schemas.openxmlformats.org/officeDocument/2006/relationships/image"/><Relationship Id="rId19" Target="../media/image88.png" Type="http://schemas.openxmlformats.org/officeDocument/2006/relationships/image"/><Relationship Id="rId2" Target="../notesSlides/notesSlide97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137.png" Type="http://schemas.openxmlformats.org/officeDocument/2006/relationships/image"/><Relationship Id="rId16" Target="../media/image138.svg" Type="http://schemas.openxmlformats.org/officeDocument/2006/relationships/image"/><Relationship Id="rId17" Target="../media/image88.png" Type="http://schemas.openxmlformats.org/officeDocument/2006/relationships/image"/><Relationship Id="rId18" Target="../media/image129.png" Type="http://schemas.openxmlformats.org/officeDocument/2006/relationships/image"/><Relationship Id="rId19" Target="../media/image130.svg" Type="http://schemas.openxmlformats.org/officeDocument/2006/relationships/image"/><Relationship Id="rId2" Target="../notesSlides/notesSlide98.xml" Type="http://schemas.openxmlformats.org/officeDocument/2006/relationships/notesSlid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139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32050" y="1746850"/>
            <a:ext cx="11376721" cy="8532541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71399" y="9479080"/>
            <a:ext cx="12320774" cy="8532541"/>
            <a:chOff x="0" y="0"/>
            <a:chExt cx="880247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0247" cy="609600"/>
            </a:xfrm>
            <a:custGeom>
              <a:avLst/>
              <a:gdLst/>
              <a:ahLst/>
              <a:cxnLst/>
              <a:rect r="r" b="b" t="t" l="l"/>
              <a:pathLst>
                <a:path h="609600" w="880247">
                  <a:moveTo>
                    <a:pt x="203200" y="0"/>
                  </a:moveTo>
                  <a:lnTo>
                    <a:pt x="880247" y="0"/>
                  </a:lnTo>
                  <a:lnTo>
                    <a:pt x="67704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77047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70552" y="-6327082"/>
            <a:ext cx="5115151" cy="7672726"/>
            <a:chOff x="0" y="0"/>
            <a:chExt cx="4064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328409" y="-6644026"/>
            <a:ext cx="10230302" cy="7672726"/>
            <a:chOff x="0" y="0"/>
            <a:chExt cx="812800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EFF5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2284046"/>
            <a:ext cx="9888415" cy="166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31"/>
              </a:lnSpc>
            </a:pPr>
            <a:r>
              <a:rPr lang="en-US" sz="10943" b="true">
                <a:solidFill>
                  <a:srgbClr val="79AAC8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PUNTODUOC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185703" y="2795204"/>
            <a:ext cx="6197812" cy="6197812"/>
            <a:chOff x="0" y="0"/>
            <a:chExt cx="8263750" cy="826375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263750" cy="826375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63922" y="263922"/>
              <a:ext cx="7735906" cy="773590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10344989" y="2947915"/>
            <a:ext cx="5879241" cy="5879241"/>
          </a:xfrm>
          <a:custGeom>
            <a:avLst/>
            <a:gdLst/>
            <a:ahLst/>
            <a:cxnLst/>
            <a:rect r="r" b="b" t="t" l="l"/>
            <a:pathLst>
              <a:path h="5879241" w="5879241">
                <a:moveTo>
                  <a:pt x="0" y="0"/>
                </a:moveTo>
                <a:lnTo>
                  <a:pt x="5879241" y="0"/>
                </a:lnTo>
                <a:lnTo>
                  <a:pt x="5879241" y="5879241"/>
                </a:lnTo>
                <a:lnTo>
                  <a:pt x="0" y="5879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8700" y="8457248"/>
            <a:ext cx="5115151" cy="7672726"/>
            <a:chOff x="0" y="0"/>
            <a:chExt cx="406400" cy="609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5290997" y="8993017"/>
            <a:ext cx="10230302" cy="7672726"/>
            <a:chOff x="0" y="0"/>
            <a:chExt cx="812800" cy="6096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776732" y="5143500"/>
            <a:ext cx="2432313" cy="2143476"/>
          </a:xfrm>
          <a:custGeom>
            <a:avLst/>
            <a:gdLst/>
            <a:ahLst/>
            <a:cxnLst/>
            <a:rect r="r" b="b" t="t" l="l"/>
            <a:pathLst>
              <a:path h="2143476" w="2432313">
                <a:moveTo>
                  <a:pt x="0" y="0"/>
                </a:moveTo>
                <a:lnTo>
                  <a:pt x="2432312" y="0"/>
                </a:lnTo>
                <a:lnTo>
                  <a:pt x="2432312" y="2143476"/>
                </a:lnTo>
                <a:lnTo>
                  <a:pt x="0" y="2143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106130" y="283464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3854473"/>
            <a:ext cx="6599428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336699"/>
                </a:solidFill>
                <a:latin typeface="Poppins"/>
                <a:ea typeface="Poppins"/>
                <a:cs typeface="Poppins"/>
                <a:sym typeface="Poppins"/>
              </a:rPr>
              <a:t>En instantes comenzamos...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11638433" cy="2130130"/>
            <a:chOff x="0" y="0"/>
            <a:chExt cx="3065266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065266" cy="561022"/>
            </a:xfrm>
            <a:custGeom>
              <a:avLst/>
              <a:gdLst/>
              <a:ahLst/>
              <a:cxnLst/>
              <a:rect r="r" b="b" t="t" l="l"/>
              <a:pathLst>
                <a:path h="561022" w="3065266">
                  <a:moveTo>
                    <a:pt x="2862066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2862066" y="561022"/>
                  </a:lnTo>
                  <a:lnTo>
                    <a:pt x="3065266" y="280511"/>
                  </a:lnTo>
                  <a:lnTo>
                    <a:pt x="2862066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2950966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3086100" cy="2220247"/>
            <a:chOff x="0" y="0"/>
            <a:chExt cx="812800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584756"/>
            </a:xfrm>
            <a:custGeom>
              <a:avLst/>
              <a:gdLst/>
              <a:ahLst/>
              <a:cxnLst/>
              <a:rect r="r" b="b" t="t" l="l"/>
              <a:pathLst>
                <a:path h="584756" w="812800">
                  <a:moveTo>
                    <a:pt x="609600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609600" y="584756"/>
                  </a:lnTo>
                  <a:lnTo>
                    <a:pt x="812800" y="292378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98500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9144000" y="6709071"/>
            <a:ext cx="1815704" cy="1815704"/>
          </a:xfrm>
          <a:custGeom>
            <a:avLst/>
            <a:gdLst/>
            <a:ahLst/>
            <a:cxnLst/>
            <a:rect r="r" b="b" t="t" l="l"/>
            <a:pathLst>
              <a:path h="1815704" w="1815704">
                <a:moveTo>
                  <a:pt x="0" y="0"/>
                </a:moveTo>
                <a:lnTo>
                  <a:pt x="1815704" y="0"/>
                </a:lnTo>
                <a:lnTo>
                  <a:pt x="1815704" y="1815704"/>
                </a:lnTo>
                <a:lnTo>
                  <a:pt x="0" y="181570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697969" y="-1417970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026589" y="7795535"/>
            <a:ext cx="22598239" cy="2557167"/>
          </a:xfrm>
          <a:custGeom>
            <a:avLst/>
            <a:gdLst/>
            <a:ahLst/>
            <a:cxnLst/>
            <a:rect r="r" b="b" t="t" l="l"/>
            <a:pathLst>
              <a:path h="2557167" w="22598239">
                <a:moveTo>
                  <a:pt x="0" y="0"/>
                </a:moveTo>
                <a:lnTo>
                  <a:pt x="22598239" y="0"/>
                </a:lnTo>
                <a:lnTo>
                  <a:pt x="22598239" y="2557167"/>
                </a:lnTo>
                <a:lnTo>
                  <a:pt x="0" y="25571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211404" y="7979770"/>
            <a:ext cx="2969010" cy="2557060"/>
          </a:xfrm>
          <a:custGeom>
            <a:avLst/>
            <a:gdLst/>
            <a:ahLst/>
            <a:cxnLst/>
            <a:rect r="r" b="b" t="t" l="l"/>
            <a:pathLst>
              <a:path h="2557060" w="2969010">
                <a:moveTo>
                  <a:pt x="0" y="0"/>
                </a:moveTo>
                <a:lnTo>
                  <a:pt x="2969010" y="0"/>
                </a:lnTo>
                <a:lnTo>
                  <a:pt x="2969010" y="2557060"/>
                </a:lnTo>
                <a:lnTo>
                  <a:pt x="0" y="2557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880782" y="-3575474"/>
            <a:ext cx="7810374" cy="7096021"/>
            <a:chOff x="0" y="0"/>
            <a:chExt cx="1040039" cy="9449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039" cy="944915"/>
            </a:xfrm>
            <a:custGeom>
              <a:avLst/>
              <a:gdLst/>
              <a:ahLst/>
              <a:cxnLst/>
              <a:rect r="r" b="b" t="t" l="l"/>
              <a:pathLst>
                <a:path h="944915" w="1040039">
                  <a:moveTo>
                    <a:pt x="1040039" y="472458"/>
                  </a:moveTo>
                  <a:lnTo>
                    <a:pt x="836839" y="944915"/>
                  </a:lnTo>
                  <a:lnTo>
                    <a:pt x="203200" y="944915"/>
                  </a:lnTo>
                  <a:lnTo>
                    <a:pt x="0" y="472458"/>
                  </a:lnTo>
                  <a:lnTo>
                    <a:pt x="203200" y="0"/>
                  </a:lnTo>
                  <a:lnTo>
                    <a:pt x="836839" y="0"/>
                  </a:lnTo>
                  <a:lnTo>
                    <a:pt x="1040039" y="472458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811439" cy="98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2354435" y="2731047"/>
            <a:ext cx="3045722" cy="4824907"/>
          </a:xfrm>
          <a:custGeom>
            <a:avLst/>
            <a:gdLst/>
            <a:ahLst/>
            <a:cxnLst/>
            <a:rect r="r" b="b" t="t" l="l"/>
            <a:pathLst>
              <a:path h="4824907" w="3045722">
                <a:moveTo>
                  <a:pt x="3045722" y="0"/>
                </a:moveTo>
                <a:lnTo>
                  <a:pt x="0" y="0"/>
                </a:lnTo>
                <a:lnTo>
                  <a:pt x="0" y="4824906"/>
                </a:lnTo>
                <a:lnTo>
                  <a:pt x="3045722" y="4824906"/>
                </a:lnTo>
                <a:lnTo>
                  <a:pt x="3045722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4663583" y="891657"/>
            <a:ext cx="1802001" cy="180200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6000">
              <a:off x="-391" y="-391"/>
              <a:ext cx="813582" cy="813582"/>
            </a:xfrm>
            <a:custGeom>
              <a:avLst/>
              <a:gdLst/>
              <a:ahLst/>
              <a:cxnLst/>
              <a:rect r="r" b="b" t="t" l="l"/>
              <a:pathLst>
                <a:path h="813582" w="813582">
                  <a:moveTo>
                    <a:pt x="406082" y="392"/>
                  </a:moveTo>
                  <a:cubicBezTo>
                    <a:pt x="181634" y="783"/>
                    <a:pt x="0" y="183052"/>
                    <a:pt x="392" y="407500"/>
                  </a:cubicBezTo>
                  <a:cubicBezTo>
                    <a:pt x="783" y="631948"/>
                    <a:pt x="183052" y="813582"/>
                    <a:pt x="407500" y="813190"/>
                  </a:cubicBezTo>
                  <a:cubicBezTo>
                    <a:pt x="631948" y="812799"/>
                    <a:pt x="813582" y="630530"/>
                    <a:pt x="813190" y="406082"/>
                  </a:cubicBezTo>
                  <a:cubicBezTo>
                    <a:pt x="812799" y="181634"/>
                    <a:pt x="630530" y="0"/>
                    <a:pt x="406082" y="392"/>
                  </a:cubicBezTo>
                  <a:close/>
                </a:path>
              </a:pathLst>
            </a:custGeom>
            <a:blipFill>
              <a:blip r:embed="rId17"/>
              <a:stretch>
                <a:fillRect l="-38194" t="-18987" r="-35601" b="-11867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4746738" y="8057749"/>
            <a:ext cx="5155188" cy="1311632"/>
            <a:chOff x="0" y="0"/>
            <a:chExt cx="6873584" cy="174884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73584" cy="1748842"/>
            </a:xfrm>
            <a:custGeom>
              <a:avLst/>
              <a:gdLst/>
              <a:ahLst/>
              <a:cxnLst/>
              <a:rect r="r" b="b" t="t" l="l"/>
              <a:pathLst>
                <a:path h="1748842" w="6873584">
                  <a:moveTo>
                    <a:pt x="0" y="0"/>
                  </a:moveTo>
                  <a:lnTo>
                    <a:pt x="6873584" y="0"/>
                  </a:lnTo>
                  <a:lnTo>
                    <a:pt x="6873584" y="1748842"/>
                  </a:lnTo>
                  <a:lnTo>
                    <a:pt x="0" y="1748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-4042" r="0" b="-4042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742535" y="262451"/>
              <a:ext cx="4339649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Pendiente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663583" y="5107322"/>
            <a:ext cx="10143528" cy="6885924"/>
            <a:chOff x="0" y="0"/>
            <a:chExt cx="1313473" cy="8916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13473" cy="891650"/>
            </a:xfrm>
            <a:custGeom>
              <a:avLst/>
              <a:gdLst/>
              <a:ahLst/>
              <a:cxnLst/>
              <a:rect r="r" b="b" t="t" l="l"/>
              <a:pathLst>
                <a:path h="891650" w="1313473">
                  <a:moveTo>
                    <a:pt x="1313473" y="445825"/>
                  </a:moveTo>
                  <a:lnTo>
                    <a:pt x="1110273" y="891650"/>
                  </a:lnTo>
                  <a:lnTo>
                    <a:pt x="203200" y="891650"/>
                  </a:lnTo>
                  <a:lnTo>
                    <a:pt x="0" y="445825"/>
                  </a:lnTo>
                  <a:lnTo>
                    <a:pt x="203200" y="0"/>
                  </a:lnTo>
                  <a:lnTo>
                    <a:pt x="1110273" y="0"/>
                  </a:lnTo>
                  <a:lnTo>
                    <a:pt x="1313473" y="445825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38100"/>
              <a:ext cx="1084873" cy="92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4892673" y="-3668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Acreditación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8171932" y="2906160"/>
            <a:ext cx="4122298" cy="4474679"/>
            <a:chOff x="0" y="0"/>
            <a:chExt cx="5496397" cy="596623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496397" cy="5966239"/>
            </a:xfrm>
            <a:custGeom>
              <a:avLst/>
              <a:gdLst/>
              <a:ahLst/>
              <a:cxnLst/>
              <a:rect r="r" b="b" t="t" l="l"/>
              <a:pathLst>
                <a:path h="5966239" w="5496397">
                  <a:moveTo>
                    <a:pt x="0" y="0"/>
                  </a:moveTo>
                  <a:lnTo>
                    <a:pt x="5496397" y="0"/>
                  </a:lnTo>
                  <a:lnTo>
                    <a:pt x="5496397" y="5966239"/>
                  </a:lnTo>
                  <a:lnTo>
                    <a:pt x="0" y="5966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0">
              <a:off x="619864" y="506512"/>
              <a:ext cx="4256669" cy="4953215"/>
              <a:chOff x="0" y="0"/>
              <a:chExt cx="6985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40" id="40"/>
          <p:cNvGrpSpPr/>
          <p:nvPr/>
        </p:nvGrpSpPr>
        <p:grpSpPr>
          <a:xfrm rot="0">
            <a:off x="8729316" y="3326604"/>
            <a:ext cx="3060609" cy="3561436"/>
            <a:chOff x="0" y="0"/>
            <a:chExt cx="6985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2"/>
              <a:stretch>
                <a:fillRect l="-1921" t="0" r="-1921" b="-43935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211404" y="9871175"/>
            <a:ext cx="17807764" cy="2015087"/>
          </a:xfrm>
          <a:custGeom>
            <a:avLst/>
            <a:gdLst/>
            <a:ahLst/>
            <a:cxnLst/>
            <a:rect r="r" b="b" t="t" l="l"/>
            <a:pathLst>
              <a:path h="2015087" w="17807764">
                <a:moveTo>
                  <a:pt x="0" y="0"/>
                </a:moveTo>
                <a:lnTo>
                  <a:pt x="17807764" y="0"/>
                </a:lnTo>
                <a:lnTo>
                  <a:pt x="17807764" y="2015088"/>
                </a:lnTo>
                <a:lnTo>
                  <a:pt x="0" y="2015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94207" y="8035976"/>
            <a:ext cx="2969010" cy="2557060"/>
          </a:xfrm>
          <a:custGeom>
            <a:avLst/>
            <a:gdLst/>
            <a:ahLst/>
            <a:cxnLst/>
            <a:rect r="r" b="b" t="t" l="l"/>
            <a:pathLst>
              <a:path h="2557060" w="2969010">
                <a:moveTo>
                  <a:pt x="0" y="0"/>
                </a:moveTo>
                <a:lnTo>
                  <a:pt x="2969010" y="0"/>
                </a:lnTo>
                <a:lnTo>
                  <a:pt x="2969010" y="2557060"/>
                </a:lnTo>
                <a:lnTo>
                  <a:pt x="0" y="2557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914508" y="-3575474"/>
            <a:ext cx="7810374" cy="7096021"/>
            <a:chOff x="0" y="0"/>
            <a:chExt cx="1040039" cy="9449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039" cy="944915"/>
            </a:xfrm>
            <a:custGeom>
              <a:avLst/>
              <a:gdLst/>
              <a:ahLst/>
              <a:cxnLst/>
              <a:rect r="r" b="b" t="t" l="l"/>
              <a:pathLst>
                <a:path h="944915" w="1040039">
                  <a:moveTo>
                    <a:pt x="1040039" y="472458"/>
                  </a:moveTo>
                  <a:lnTo>
                    <a:pt x="836839" y="944915"/>
                  </a:lnTo>
                  <a:lnTo>
                    <a:pt x="203200" y="944915"/>
                  </a:lnTo>
                  <a:lnTo>
                    <a:pt x="0" y="472458"/>
                  </a:lnTo>
                  <a:lnTo>
                    <a:pt x="203200" y="0"/>
                  </a:lnTo>
                  <a:lnTo>
                    <a:pt x="836839" y="0"/>
                  </a:lnTo>
                  <a:lnTo>
                    <a:pt x="1040039" y="472458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811439" cy="98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2354435" y="2731047"/>
            <a:ext cx="3045722" cy="4824907"/>
          </a:xfrm>
          <a:custGeom>
            <a:avLst/>
            <a:gdLst/>
            <a:ahLst/>
            <a:cxnLst/>
            <a:rect r="r" b="b" t="t" l="l"/>
            <a:pathLst>
              <a:path h="4824907" w="3045722">
                <a:moveTo>
                  <a:pt x="3045722" y="0"/>
                </a:moveTo>
                <a:lnTo>
                  <a:pt x="0" y="0"/>
                </a:lnTo>
                <a:lnTo>
                  <a:pt x="0" y="4824906"/>
                </a:lnTo>
                <a:lnTo>
                  <a:pt x="3045722" y="4824906"/>
                </a:lnTo>
                <a:lnTo>
                  <a:pt x="3045722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4663583" y="891657"/>
            <a:ext cx="1802001" cy="180200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6000">
              <a:off x="-391" y="-391"/>
              <a:ext cx="813582" cy="813582"/>
            </a:xfrm>
            <a:custGeom>
              <a:avLst/>
              <a:gdLst/>
              <a:ahLst/>
              <a:cxnLst/>
              <a:rect r="r" b="b" t="t" l="l"/>
              <a:pathLst>
                <a:path h="813582" w="813582">
                  <a:moveTo>
                    <a:pt x="406082" y="392"/>
                  </a:moveTo>
                  <a:cubicBezTo>
                    <a:pt x="181634" y="783"/>
                    <a:pt x="0" y="183052"/>
                    <a:pt x="392" y="407500"/>
                  </a:cubicBezTo>
                  <a:cubicBezTo>
                    <a:pt x="783" y="631948"/>
                    <a:pt x="183052" y="813582"/>
                    <a:pt x="407500" y="813190"/>
                  </a:cubicBezTo>
                  <a:cubicBezTo>
                    <a:pt x="631948" y="812799"/>
                    <a:pt x="813582" y="630530"/>
                    <a:pt x="813190" y="406082"/>
                  </a:cubicBezTo>
                  <a:cubicBezTo>
                    <a:pt x="812799" y="181634"/>
                    <a:pt x="630530" y="0"/>
                    <a:pt x="406082" y="392"/>
                  </a:cubicBezTo>
                  <a:close/>
                </a:path>
              </a:pathLst>
            </a:custGeom>
            <a:blipFill>
              <a:blip r:embed="rId17"/>
              <a:stretch>
                <a:fillRect l="-38194" t="-18987" r="-35601" b="-11867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1566131" y="5000338"/>
            <a:ext cx="10143528" cy="6885924"/>
            <a:chOff x="0" y="0"/>
            <a:chExt cx="1313473" cy="8916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13473" cy="891650"/>
            </a:xfrm>
            <a:custGeom>
              <a:avLst/>
              <a:gdLst/>
              <a:ahLst/>
              <a:cxnLst/>
              <a:rect r="r" b="b" t="t" l="l"/>
              <a:pathLst>
                <a:path h="891650" w="1313473">
                  <a:moveTo>
                    <a:pt x="1313473" y="445825"/>
                  </a:moveTo>
                  <a:lnTo>
                    <a:pt x="1110273" y="891650"/>
                  </a:lnTo>
                  <a:lnTo>
                    <a:pt x="203200" y="891650"/>
                  </a:lnTo>
                  <a:lnTo>
                    <a:pt x="0" y="445825"/>
                  </a:lnTo>
                  <a:lnTo>
                    <a:pt x="203200" y="0"/>
                  </a:lnTo>
                  <a:lnTo>
                    <a:pt x="1110273" y="0"/>
                  </a:lnTo>
                  <a:lnTo>
                    <a:pt x="1313473" y="445825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1084873" cy="92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837950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Acreditación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171932" y="2906160"/>
            <a:ext cx="4122298" cy="4474679"/>
            <a:chOff x="0" y="0"/>
            <a:chExt cx="5496397" cy="596623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496397" cy="5966239"/>
            </a:xfrm>
            <a:custGeom>
              <a:avLst/>
              <a:gdLst/>
              <a:ahLst/>
              <a:cxnLst/>
              <a:rect r="r" b="b" t="t" l="l"/>
              <a:pathLst>
                <a:path h="5966239" w="5496397">
                  <a:moveTo>
                    <a:pt x="0" y="0"/>
                  </a:moveTo>
                  <a:lnTo>
                    <a:pt x="5496397" y="0"/>
                  </a:lnTo>
                  <a:lnTo>
                    <a:pt x="5496397" y="5966239"/>
                  </a:lnTo>
                  <a:lnTo>
                    <a:pt x="0" y="5966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619864" y="506512"/>
              <a:ext cx="4256669" cy="4953215"/>
              <a:chOff x="0" y="0"/>
              <a:chExt cx="6985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37" id="37"/>
          <p:cNvGrpSpPr/>
          <p:nvPr/>
        </p:nvGrpSpPr>
        <p:grpSpPr>
          <a:xfrm rot="0">
            <a:off x="8729316" y="3326604"/>
            <a:ext cx="3060609" cy="3561436"/>
            <a:chOff x="0" y="0"/>
            <a:chExt cx="6985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0"/>
              <a:stretch>
                <a:fillRect l="-1921" t="0" r="-1921" b="-43935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4732398" y="8057749"/>
            <a:ext cx="5155188" cy="1311632"/>
            <a:chOff x="0" y="0"/>
            <a:chExt cx="6873584" cy="174884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873584" cy="1748842"/>
            </a:xfrm>
            <a:custGeom>
              <a:avLst/>
              <a:gdLst/>
              <a:ahLst/>
              <a:cxnLst/>
              <a:rect r="r" b="b" t="t" l="l"/>
              <a:pathLst>
                <a:path h="1748842" w="6873584">
                  <a:moveTo>
                    <a:pt x="0" y="0"/>
                  </a:moveTo>
                  <a:lnTo>
                    <a:pt x="6873584" y="0"/>
                  </a:lnTo>
                  <a:lnTo>
                    <a:pt x="6873584" y="1748842"/>
                  </a:lnTo>
                  <a:lnTo>
                    <a:pt x="0" y="1748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-4042" r="0" b="-4042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742535" y="262451"/>
              <a:ext cx="4339649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816014" y="10258346"/>
            <a:ext cx="6169988" cy="9634778"/>
            <a:chOff x="0" y="0"/>
            <a:chExt cx="1625017" cy="25375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625017" cy="2537555"/>
            </a:xfrm>
            <a:custGeom>
              <a:avLst/>
              <a:gdLst/>
              <a:ahLst/>
              <a:cxnLst/>
              <a:rect r="r" b="b" t="t" l="l"/>
              <a:pathLst>
                <a:path h="2537555" w="1625017">
                  <a:moveTo>
                    <a:pt x="812509" y="0"/>
                  </a:moveTo>
                  <a:lnTo>
                    <a:pt x="1625017" y="203200"/>
                  </a:lnTo>
                  <a:lnTo>
                    <a:pt x="1625017" y="2334355"/>
                  </a:lnTo>
                  <a:lnTo>
                    <a:pt x="812509" y="2537555"/>
                  </a:lnTo>
                  <a:lnTo>
                    <a:pt x="0" y="2334355"/>
                  </a:lnTo>
                  <a:lnTo>
                    <a:pt x="0" y="203200"/>
                  </a:lnTo>
                  <a:lnTo>
                    <a:pt x="812509" y="0"/>
                  </a:lnTo>
                  <a:close/>
                </a:path>
              </a:pathLst>
            </a:custGeom>
            <a:solidFill>
              <a:srgbClr val="82B7C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82550"/>
              <a:ext cx="1625017" cy="2315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211404" y="9871175"/>
            <a:ext cx="17807764" cy="2015087"/>
          </a:xfrm>
          <a:custGeom>
            <a:avLst/>
            <a:gdLst/>
            <a:ahLst/>
            <a:cxnLst/>
            <a:rect r="r" b="b" t="t" l="l"/>
            <a:pathLst>
              <a:path h="2015087" w="17807764">
                <a:moveTo>
                  <a:pt x="0" y="0"/>
                </a:moveTo>
                <a:lnTo>
                  <a:pt x="17807764" y="0"/>
                </a:lnTo>
                <a:lnTo>
                  <a:pt x="17807764" y="2015088"/>
                </a:lnTo>
                <a:lnTo>
                  <a:pt x="0" y="2015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166679">
            <a:off x="-2469651" y="5429444"/>
            <a:ext cx="5675513" cy="4888036"/>
          </a:xfrm>
          <a:custGeom>
            <a:avLst/>
            <a:gdLst/>
            <a:ahLst/>
            <a:cxnLst/>
            <a:rect r="r" b="b" t="t" l="l"/>
            <a:pathLst>
              <a:path h="4888036" w="5675513">
                <a:moveTo>
                  <a:pt x="0" y="0"/>
                </a:moveTo>
                <a:lnTo>
                  <a:pt x="5675513" y="0"/>
                </a:lnTo>
                <a:lnTo>
                  <a:pt x="5675513" y="4888036"/>
                </a:lnTo>
                <a:lnTo>
                  <a:pt x="0" y="4888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807288" y="-4074961"/>
            <a:ext cx="8970371" cy="8149922"/>
            <a:chOff x="0" y="0"/>
            <a:chExt cx="1040039" cy="9449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039" cy="944915"/>
            </a:xfrm>
            <a:custGeom>
              <a:avLst/>
              <a:gdLst/>
              <a:ahLst/>
              <a:cxnLst/>
              <a:rect r="r" b="b" t="t" l="l"/>
              <a:pathLst>
                <a:path h="944915" w="1040039">
                  <a:moveTo>
                    <a:pt x="1040039" y="472458"/>
                  </a:moveTo>
                  <a:lnTo>
                    <a:pt x="836839" y="944915"/>
                  </a:lnTo>
                  <a:lnTo>
                    <a:pt x="203200" y="944915"/>
                  </a:lnTo>
                  <a:lnTo>
                    <a:pt x="0" y="472458"/>
                  </a:lnTo>
                  <a:lnTo>
                    <a:pt x="203200" y="0"/>
                  </a:lnTo>
                  <a:lnTo>
                    <a:pt x="836839" y="0"/>
                  </a:lnTo>
                  <a:lnTo>
                    <a:pt x="1040039" y="472458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811439" cy="98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2354435" y="2731047"/>
            <a:ext cx="3045722" cy="4824907"/>
          </a:xfrm>
          <a:custGeom>
            <a:avLst/>
            <a:gdLst/>
            <a:ahLst/>
            <a:cxnLst/>
            <a:rect r="r" b="b" t="t" l="l"/>
            <a:pathLst>
              <a:path h="4824907" w="3045722">
                <a:moveTo>
                  <a:pt x="3045722" y="0"/>
                </a:moveTo>
                <a:lnTo>
                  <a:pt x="0" y="0"/>
                </a:lnTo>
                <a:lnTo>
                  <a:pt x="0" y="4824906"/>
                </a:lnTo>
                <a:lnTo>
                  <a:pt x="3045722" y="4824906"/>
                </a:lnTo>
                <a:lnTo>
                  <a:pt x="3045722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4663583" y="891657"/>
            <a:ext cx="1802001" cy="180200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6000">
              <a:off x="-391" y="-391"/>
              <a:ext cx="813582" cy="813582"/>
            </a:xfrm>
            <a:custGeom>
              <a:avLst/>
              <a:gdLst/>
              <a:ahLst/>
              <a:cxnLst/>
              <a:rect r="r" b="b" t="t" l="l"/>
              <a:pathLst>
                <a:path h="813582" w="813582">
                  <a:moveTo>
                    <a:pt x="406082" y="392"/>
                  </a:moveTo>
                  <a:cubicBezTo>
                    <a:pt x="181634" y="783"/>
                    <a:pt x="0" y="183052"/>
                    <a:pt x="392" y="407500"/>
                  </a:cubicBezTo>
                  <a:cubicBezTo>
                    <a:pt x="783" y="631948"/>
                    <a:pt x="183052" y="813582"/>
                    <a:pt x="407500" y="813190"/>
                  </a:cubicBezTo>
                  <a:cubicBezTo>
                    <a:pt x="631948" y="812799"/>
                    <a:pt x="813582" y="630530"/>
                    <a:pt x="813190" y="406082"/>
                  </a:cubicBezTo>
                  <a:cubicBezTo>
                    <a:pt x="812799" y="181634"/>
                    <a:pt x="630530" y="0"/>
                    <a:pt x="406082" y="392"/>
                  </a:cubicBezTo>
                  <a:close/>
                </a:path>
              </a:pathLst>
            </a:custGeom>
            <a:blipFill>
              <a:blip r:embed="rId17"/>
              <a:stretch>
                <a:fillRect l="-38194" t="-18987" r="-35601" b="-11867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944406" y="5688928"/>
            <a:ext cx="10143528" cy="6885924"/>
            <a:chOff x="0" y="0"/>
            <a:chExt cx="1313473" cy="8916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13473" cy="891650"/>
            </a:xfrm>
            <a:custGeom>
              <a:avLst/>
              <a:gdLst/>
              <a:ahLst/>
              <a:cxnLst/>
              <a:rect r="r" b="b" t="t" l="l"/>
              <a:pathLst>
                <a:path h="891650" w="1313473">
                  <a:moveTo>
                    <a:pt x="1313473" y="445825"/>
                  </a:moveTo>
                  <a:lnTo>
                    <a:pt x="1110273" y="891650"/>
                  </a:lnTo>
                  <a:lnTo>
                    <a:pt x="203200" y="891650"/>
                  </a:lnTo>
                  <a:lnTo>
                    <a:pt x="0" y="445825"/>
                  </a:lnTo>
                  <a:lnTo>
                    <a:pt x="203200" y="0"/>
                  </a:lnTo>
                  <a:lnTo>
                    <a:pt x="1110273" y="0"/>
                  </a:lnTo>
                  <a:lnTo>
                    <a:pt x="1313473" y="445825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1084873" cy="92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171932" y="2906160"/>
            <a:ext cx="4122298" cy="4474679"/>
            <a:chOff x="0" y="0"/>
            <a:chExt cx="5496397" cy="596623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496397" cy="5966239"/>
            </a:xfrm>
            <a:custGeom>
              <a:avLst/>
              <a:gdLst/>
              <a:ahLst/>
              <a:cxnLst/>
              <a:rect r="r" b="b" t="t" l="l"/>
              <a:pathLst>
                <a:path h="5966239" w="5496397">
                  <a:moveTo>
                    <a:pt x="0" y="0"/>
                  </a:moveTo>
                  <a:lnTo>
                    <a:pt x="5496397" y="0"/>
                  </a:lnTo>
                  <a:lnTo>
                    <a:pt x="5496397" y="5966239"/>
                  </a:lnTo>
                  <a:lnTo>
                    <a:pt x="0" y="5966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4" id="34"/>
            <p:cNvGrpSpPr/>
            <p:nvPr/>
          </p:nvGrpSpPr>
          <p:grpSpPr>
            <a:xfrm rot="0">
              <a:off x="619864" y="506512"/>
              <a:ext cx="4256669" cy="4953215"/>
              <a:chOff x="0" y="0"/>
              <a:chExt cx="6985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36" id="36"/>
          <p:cNvGrpSpPr/>
          <p:nvPr/>
        </p:nvGrpSpPr>
        <p:grpSpPr>
          <a:xfrm rot="0">
            <a:off x="8729316" y="3326604"/>
            <a:ext cx="3060609" cy="3561436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0"/>
              <a:stretch>
                <a:fillRect l="-1921" t="0" r="-1921" b="-43935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6566406" y="8057115"/>
            <a:ext cx="5155188" cy="1311632"/>
            <a:chOff x="0" y="0"/>
            <a:chExt cx="6873584" cy="17488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873584" cy="1748842"/>
            </a:xfrm>
            <a:custGeom>
              <a:avLst/>
              <a:gdLst/>
              <a:ahLst/>
              <a:cxnLst/>
              <a:rect r="r" b="b" t="t" l="l"/>
              <a:pathLst>
                <a:path h="1748842" w="6873584">
                  <a:moveTo>
                    <a:pt x="0" y="0"/>
                  </a:moveTo>
                  <a:lnTo>
                    <a:pt x="6873584" y="0"/>
                  </a:lnTo>
                  <a:lnTo>
                    <a:pt x="6873584" y="1748842"/>
                  </a:lnTo>
                  <a:lnTo>
                    <a:pt x="0" y="1748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-4042" r="0" b="-4042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742535" y="262451"/>
              <a:ext cx="4339649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816014" y="1990616"/>
            <a:ext cx="6169988" cy="9634778"/>
            <a:chOff x="0" y="0"/>
            <a:chExt cx="1625017" cy="253755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625017" cy="2537555"/>
            </a:xfrm>
            <a:custGeom>
              <a:avLst/>
              <a:gdLst/>
              <a:ahLst/>
              <a:cxnLst/>
              <a:rect r="r" b="b" t="t" l="l"/>
              <a:pathLst>
                <a:path h="2537555" w="1625017">
                  <a:moveTo>
                    <a:pt x="812509" y="0"/>
                  </a:moveTo>
                  <a:lnTo>
                    <a:pt x="1625017" y="203200"/>
                  </a:lnTo>
                  <a:lnTo>
                    <a:pt x="1625017" y="2334355"/>
                  </a:lnTo>
                  <a:lnTo>
                    <a:pt x="812509" y="2537555"/>
                  </a:lnTo>
                  <a:lnTo>
                    <a:pt x="0" y="2334355"/>
                  </a:lnTo>
                  <a:lnTo>
                    <a:pt x="0" y="203200"/>
                  </a:lnTo>
                  <a:lnTo>
                    <a:pt x="812509" y="0"/>
                  </a:lnTo>
                  <a:close/>
                </a:path>
              </a:pathLst>
            </a:custGeom>
            <a:solidFill>
              <a:srgbClr val="82B7C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82550"/>
              <a:ext cx="1625017" cy="2315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4837950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Acreditación</a:t>
            </a:r>
          </a:p>
        </p:txBody>
      </p:sp>
    </p:spTree>
  </p:cSld>
  <p:clrMapOvr>
    <a:masterClrMapping/>
  </p:clrMapOvr>
  <p:transition spd="fast">
    <p:fade/>
  </p:transition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211404" y="9871175"/>
            <a:ext cx="17807764" cy="2015087"/>
          </a:xfrm>
          <a:custGeom>
            <a:avLst/>
            <a:gdLst/>
            <a:ahLst/>
            <a:cxnLst/>
            <a:rect r="r" b="b" t="t" l="l"/>
            <a:pathLst>
              <a:path h="2015087" w="17807764">
                <a:moveTo>
                  <a:pt x="0" y="0"/>
                </a:moveTo>
                <a:lnTo>
                  <a:pt x="17807764" y="0"/>
                </a:lnTo>
                <a:lnTo>
                  <a:pt x="17807764" y="2015088"/>
                </a:lnTo>
                <a:lnTo>
                  <a:pt x="0" y="2015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166679">
            <a:off x="-2469651" y="5429444"/>
            <a:ext cx="5675513" cy="4888036"/>
          </a:xfrm>
          <a:custGeom>
            <a:avLst/>
            <a:gdLst/>
            <a:ahLst/>
            <a:cxnLst/>
            <a:rect r="r" b="b" t="t" l="l"/>
            <a:pathLst>
              <a:path h="4888036" w="5675513">
                <a:moveTo>
                  <a:pt x="0" y="0"/>
                </a:moveTo>
                <a:lnTo>
                  <a:pt x="5675513" y="0"/>
                </a:lnTo>
                <a:lnTo>
                  <a:pt x="5675513" y="4888036"/>
                </a:lnTo>
                <a:lnTo>
                  <a:pt x="0" y="4888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807288" y="-4074961"/>
            <a:ext cx="8970371" cy="8149922"/>
            <a:chOff x="0" y="0"/>
            <a:chExt cx="1040039" cy="9449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039" cy="944915"/>
            </a:xfrm>
            <a:custGeom>
              <a:avLst/>
              <a:gdLst/>
              <a:ahLst/>
              <a:cxnLst/>
              <a:rect r="r" b="b" t="t" l="l"/>
              <a:pathLst>
                <a:path h="944915" w="1040039">
                  <a:moveTo>
                    <a:pt x="1040039" y="472458"/>
                  </a:moveTo>
                  <a:lnTo>
                    <a:pt x="836839" y="944915"/>
                  </a:lnTo>
                  <a:lnTo>
                    <a:pt x="203200" y="944915"/>
                  </a:lnTo>
                  <a:lnTo>
                    <a:pt x="0" y="472458"/>
                  </a:lnTo>
                  <a:lnTo>
                    <a:pt x="203200" y="0"/>
                  </a:lnTo>
                  <a:lnTo>
                    <a:pt x="836839" y="0"/>
                  </a:lnTo>
                  <a:lnTo>
                    <a:pt x="1040039" y="472458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811439" cy="98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2354435" y="2731047"/>
            <a:ext cx="3045722" cy="4824907"/>
          </a:xfrm>
          <a:custGeom>
            <a:avLst/>
            <a:gdLst/>
            <a:ahLst/>
            <a:cxnLst/>
            <a:rect r="r" b="b" t="t" l="l"/>
            <a:pathLst>
              <a:path h="4824907" w="3045722">
                <a:moveTo>
                  <a:pt x="3045722" y="0"/>
                </a:moveTo>
                <a:lnTo>
                  <a:pt x="0" y="0"/>
                </a:lnTo>
                <a:lnTo>
                  <a:pt x="0" y="4824906"/>
                </a:lnTo>
                <a:lnTo>
                  <a:pt x="3045722" y="4824906"/>
                </a:lnTo>
                <a:lnTo>
                  <a:pt x="3045722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4663583" y="891657"/>
            <a:ext cx="1802001" cy="180200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6000">
              <a:off x="-391" y="-391"/>
              <a:ext cx="813582" cy="813582"/>
            </a:xfrm>
            <a:custGeom>
              <a:avLst/>
              <a:gdLst/>
              <a:ahLst/>
              <a:cxnLst/>
              <a:rect r="r" b="b" t="t" l="l"/>
              <a:pathLst>
                <a:path h="813582" w="813582">
                  <a:moveTo>
                    <a:pt x="406082" y="392"/>
                  </a:moveTo>
                  <a:cubicBezTo>
                    <a:pt x="181634" y="783"/>
                    <a:pt x="0" y="183052"/>
                    <a:pt x="392" y="407500"/>
                  </a:cubicBezTo>
                  <a:cubicBezTo>
                    <a:pt x="783" y="631948"/>
                    <a:pt x="183052" y="813582"/>
                    <a:pt x="407500" y="813190"/>
                  </a:cubicBezTo>
                  <a:cubicBezTo>
                    <a:pt x="631948" y="812799"/>
                    <a:pt x="813582" y="630530"/>
                    <a:pt x="813190" y="406082"/>
                  </a:cubicBezTo>
                  <a:cubicBezTo>
                    <a:pt x="812799" y="181634"/>
                    <a:pt x="630530" y="0"/>
                    <a:pt x="406082" y="392"/>
                  </a:cubicBezTo>
                  <a:close/>
                </a:path>
              </a:pathLst>
            </a:custGeom>
            <a:blipFill>
              <a:blip r:embed="rId17"/>
              <a:stretch>
                <a:fillRect l="-38194" t="-18987" r="-35601" b="-11867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944406" y="5688928"/>
            <a:ext cx="10143528" cy="6885924"/>
            <a:chOff x="0" y="0"/>
            <a:chExt cx="1313473" cy="8916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13473" cy="891650"/>
            </a:xfrm>
            <a:custGeom>
              <a:avLst/>
              <a:gdLst/>
              <a:ahLst/>
              <a:cxnLst/>
              <a:rect r="r" b="b" t="t" l="l"/>
              <a:pathLst>
                <a:path h="891650" w="1313473">
                  <a:moveTo>
                    <a:pt x="1313473" y="445825"/>
                  </a:moveTo>
                  <a:lnTo>
                    <a:pt x="1110273" y="891650"/>
                  </a:lnTo>
                  <a:lnTo>
                    <a:pt x="203200" y="891650"/>
                  </a:lnTo>
                  <a:lnTo>
                    <a:pt x="0" y="445825"/>
                  </a:lnTo>
                  <a:lnTo>
                    <a:pt x="203200" y="0"/>
                  </a:lnTo>
                  <a:lnTo>
                    <a:pt x="1110273" y="0"/>
                  </a:lnTo>
                  <a:lnTo>
                    <a:pt x="1313473" y="445825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1084873" cy="92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171932" y="2906160"/>
            <a:ext cx="4122298" cy="4474679"/>
            <a:chOff x="0" y="0"/>
            <a:chExt cx="5496397" cy="596623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496397" cy="5966239"/>
            </a:xfrm>
            <a:custGeom>
              <a:avLst/>
              <a:gdLst/>
              <a:ahLst/>
              <a:cxnLst/>
              <a:rect r="r" b="b" t="t" l="l"/>
              <a:pathLst>
                <a:path h="5966239" w="5496397">
                  <a:moveTo>
                    <a:pt x="0" y="0"/>
                  </a:moveTo>
                  <a:lnTo>
                    <a:pt x="5496397" y="0"/>
                  </a:lnTo>
                  <a:lnTo>
                    <a:pt x="5496397" y="5966239"/>
                  </a:lnTo>
                  <a:lnTo>
                    <a:pt x="0" y="5966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4" id="34"/>
            <p:cNvGrpSpPr/>
            <p:nvPr/>
          </p:nvGrpSpPr>
          <p:grpSpPr>
            <a:xfrm rot="0">
              <a:off x="619864" y="506512"/>
              <a:ext cx="4256669" cy="4953215"/>
              <a:chOff x="0" y="0"/>
              <a:chExt cx="6985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36" id="36"/>
          <p:cNvGrpSpPr/>
          <p:nvPr/>
        </p:nvGrpSpPr>
        <p:grpSpPr>
          <a:xfrm rot="0">
            <a:off x="8729316" y="3326604"/>
            <a:ext cx="3060609" cy="3561436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0"/>
              <a:stretch>
                <a:fillRect l="-1921" t="0" r="-1921" b="-43935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6566406" y="8057115"/>
            <a:ext cx="5155188" cy="1311632"/>
            <a:chOff x="0" y="0"/>
            <a:chExt cx="6873584" cy="17488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873584" cy="1748842"/>
            </a:xfrm>
            <a:custGeom>
              <a:avLst/>
              <a:gdLst/>
              <a:ahLst/>
              <a:cxnLst/>
              <a:rect r="r" b="b" t="t" l="l"/>
              <a:pathLst>
                <a:path h="1748842" w="6873584">
                  <a:moveTo>
                    <a:pt x="0" y="0"/>
                  </a:moveTo>
                  <a:lnTo>
                    <a:pt x="6873584" y="0"/>
                  </a:lnTo>
                  <a:lnTo>
                    <a:pt x="6873584" y="1748842"/>
                  </a:lnTo>
                  <a:lnTo>
                    <a:pt x="0" y="1748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-4042" r="0" b="-4042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742535" y="262451"/>
              <a:ext cx="4339649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816014" y="1990616"/>
            <a:ext cx="6169988" cy="9634778"/>
            <a:chOff x="0" y="0"/>
            <a:chExt cx="1625017" cy="253755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625017" cy="2537555"/>
            </a:xfrm>
            <a:custGeom>
              <a:avLst/>
              <a:gdLst/>
              <a:ahLst/>
              <a:cxnLst/>
              <a:rect r="r" b="b" t="t" l="l"/>
              <a:pathLst>
                <a:path h="2537555" w="1625017">
                  <a:moveTo>
                    <a:pt x="812509" y="0"/>
                  </a:moveTo>
                  <a:lnTo>
                    <a:pt x="1625017" y="203200"/>
                  </a:lnTo>
                  <a:lnTo>
                    <a:pt x="1625017" y="2334355"/>
                  </a:lnTo>
                  <a:lnTo>
                    <a:pt x="812509" y="2537555"/>
                  </a:lnTo>
                  <a:lnTo>
                    <a:pt x="0" y="2334355"/>
                  </a:lnTo>
                  <a:lnTo>
                    <a:pt x="0" y="203200"/>
                  </a:lnTo>
                  <a:lnTo>
                    <a:pt x="812509" y="0"/>
                  </a:lnTo>
                  <a:close/>
                </a:path>
              </a:pathLst>
            </a:custGeom>
            <a:solidFill>
              <a:srgbClr val="82B7C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82550"/>
              <a:ext cx="1625017" cy="2315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323414" y="5955503"/>
            <a:ext cx="5155188" cy="1287959"/>
            <a:chOff x="0" y="0"/>
            <a:chExt cx="6873584" cy="171727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873584" cy="1717278"/>
            </a:xfrm>
            <a:custGeom>
              <a:avLst/>
              <a:gdLst/>
              <a:ahLst/>
              <a:cxnLst/>
              <a:rect r="r" b="b" t="t" l="l"/>
              <a:pathLst>
                <a:path h="1717278" w="6873584">
                  <a:moveTo>
                    <a:pt x="0" y="0"/>
                  </a:moveTo>
                  <a:lnTo>
                    <a:pt x="6873584" y="0"/>
                  </a:lnTo>
                  <a:lnTo>
                    <a:pt x="6873584" y="1717278"/>
                  </a:lnTo>
                  <a:lnTo>
                    <a:pt x="0" y="1717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-5035" r="0" b="-5035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 rot="0">
              <a:off x="742535" y="227594"/>
              <a:ext cx="4339649" cy="1030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95"/>
                </a:lnSpc>
              </a:pPr>
              <a:r>
                <a:rPr lang="en-US" sz="47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Penalizado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7304126" y="3001126"/>
            <a:ext cx="3193765" cy="2443230"/>
            <a:chOff x="0" y="0"/>
            <a:chExt cx="4258353" cy="325764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258353" cy="3257640"/>
            </a:xfrm>
            <a:custGeom>
              <a:avLst/>
              <a:gdLst/>
              <a:ahLst/>
              <a:cxnLst/>
              <a:rect r="r" b="b" t="t" l="l"/>
              <a:pathLst>
                <a:path h="3257640" w="4258353">
                  <a:moveTo>
                    <a:pt x="0" y="0"/>
                  </a:moveTo>
                  <a:lnTo>
                    <a:pt x="4258353" y="0"/>
                  </a:lnTo>
                  <a:lnTo>
                    <a:pt x="4258353" y="3257640"/>
                  </a:lnTo>
                  <a:lnTo>
                    <a:pt x="0" y="3257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3884" y="1760133"/>
              <a:ext cx="807837" cy="807837"/>
            </a:xfrm>
            <a:custGeom>
              <a:avLst/>
              <a:gdLst/>
              <a:ahLst/>
              <a:cxnLst/>
              <a:rect r="r" b="b" t="t" l="l"/>
              <a:pathLst>
                <a:path h="807837" w="807837">
                  <a:moveTo>
                    <a:pt x="0" y="0"/>
                  </a:moveTo>
                  <a:lnTo>
                    <a:pt x="807837" y="0"/>
                  </a:lnTo>
                  <a:lnTo>
                    <a:pt x="807837" y="807837"/>
                  </a:lnTo>
                  <a:lnTo>
                    <a:pt x="0" y="807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4837950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Acreditación</a:t>
            </a:r>
          </a:p>
        </p:txBody>
      </p:sp>
    </p:spTree>
  </p:cSld>
  <p:clrMapOvr>
    <a:masterClrMapping/>
  </p:clrMapOvr>
  <p:transition spd="fast">
    <p:fade/>
  </p:transition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261036" y="-1616259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6910475" y="131963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-141301" y="621449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0"/>
            <a:stretch>
              <a:fillRect l="0" t="-48325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61560" y="3296468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17672144" y="1028700"/>
            <a:ext cx="19106355" cy="3865497"/>
            <a:chOff x="0" y="0"/>
            <a:chExt cx="2246964" cy="4545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46964" cy="454594"/>
            </a:xfrm>
            <a:custGeom>
              <a:avLst/>
              <a:gdLst/>
              <a:ahLst/>
              <a:cxnLst/>
              <a:rect r="r" b="b" t="t" l="l"/>
              <a:pathLst>
                <a:path h="454594" w="2246964">
                  <a:moveTo>
                    <a:pt x="2246964" y="227297"/>
                  </a:moveTo>
                  <a:lnTo>
                    <a:pt x="2043764" y="454594"/>
                  </a:lnTo>
                  <a:lnTo>
                    <a:pt x="203200" y="454594"/>
                  </a:lnTo>
                  <a:lnTo>
                    <a:pt x="0" y="227297"/>
                  </a:lnTo>
                  <a:lnTo>
                    <a:pt x="203200" y="0"/>
                  </a:lnTo>
                  <a:lnTo>
                    <a:pt x="2043764" y="0"/>
                  </a:lnTo>
                  <a:lnTo>
                    <a:pt x="2246964" y="227297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38100"/>
              <a:ext cx="2018364" cy="49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644980" y="1947451"/>
            <a:ext cx="6998040" cy="6011002"/>
            <a:chOff x="0" y="0"/>
            <a:chExt cx="813197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972399" y="2188827"/>
            <a:ext cx="6343202" cy="5528250"/>
            <a:chOff x="0" y="0"/>
            <a:chExt cx="4161164" cy="362655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27" id="27"/>
          <p:cNvSpPr/>
          <p:nvPr/>
        </p:nvSpPr>
        <p:spPr>
          <a:xfrm flipH="true" flipV="false" rot="0">
            <a:off x="16406122" y="52754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2974863" y="14360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7"/>
                </a:lnTo>
                <a:lnTo>
                  <a:pt x="1008707" y="395917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710902" y="10098334"/>
            <a:ext cx="11103648" cy="8178015"/>
            <a:chOff x="0" y="0"/>
            <a:chExt cx="14804864" cy="10904019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3711631"/>
              <a:ext cx="14804864" cy="7192389"/>
              <a:chOff x="0" y="0"/>
              <a:chExt cx="1437797" cy="6985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4377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1437797">
                    <a:moveTo>
                      <a:pt x="1437797" y="349250"/>
                    </a:moveTo>
                    <a:lnTo>
                      <a:pt x="12345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234597" y="0"/>
                    </a:lnTo>
                    <a:lnTo>
                      <a:pt x="1437797" y="349250"/>
                    </a:lnTo>
                    <a:close/>
                  </a:path>
                </a:pathLst>
              </a:custGeom>
              <a:solidFill>
                <a:srgbClr val="A6DCE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14300" y="-38100"/>
                <a:ext cx="12091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33" id="33"/>
          <p:cNvSpPr/>
          <p:nvPr/>
        </p:nvSpPr>
        <p:spPr>
          <a:xfrm flipH="false" flipV="false" rot="1266834">
            <a:off x="-1987709" y="5979619"/>
            <a:ext cx="6843839" cy="6313442"/>
          </a:xfrm>
          <a:custGeom>
            <a:avLst/>
            <a:gdLst/>
            <a:ahLst/>
            <a:cxnLst/>
            <a:rect r="r" b="b" t="t" l="l"/>
            <a:pathLst>
              <a:path h="6313442" w="6843839">
                <a:moveTo>
                  <a:pt x="0" y="0"/>
                </a:moveTo>
                <a:lnTo>
                  <a:pt x="6843839" y="0"/>
                </a:lnTo>
                <a:lnTo>
                  <a:pt x="6843839" y="6313442"/>
                </a:lnTo>
                <a:lnTo>
                  <a:pt x="0" y="63134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Discusión</a:t>
            </a:r>
          </a:p>
        </p:txBody>
      </p:sp>
    </p:spTree>
  </p:cSld>
  <p:clrMapOvr>
    <a:masterClrMapping/>
  </p:clrMapOvr>
  <p:transition spd="fast">
    <p:cover dir="d"/>
  </p:transition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261036" y="-1616259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6910475" y="131963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-141301" y="621449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0"/>
            <a:stretch>
              <a:fillRect l="0" t="-48325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61560" y="3296468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2785432" y="1028700"/>
            <a:ext cx="19106355" cy="3865497"/>
            <a:chOff x="0" y="0"/>
            <a:chExt cx="2246964" cy="4545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46964" cy="454594"/>
            </a:xfrm>
            <a:custGeom>
              <a:avLst/>
              <a:gdLst/>
              <a:ahLst/>
              <a:cxnLst/>
              <a:rect r="r" b="b" t="t" l="l"/>
              <a:pathLst>
                <a:path h="454594" w="2246964">
                  <a:moveTo>
                    <a:pt x="2246964" y="227297"/>
                  </a:moveTo>
                  <a:lnTo>
                    <a:pt x="2043764" y="454594"/>
                  </a:lnTo>
                  <a:lnTo>
                    <a:pt x="203200" y="454594"/>
                  </a:lnTo>
                  <a:lnTo>
                    <a:pt x="0" y="227297"/>
                  </a:lnTo>
                  <a:lnTo>
                    <a:pt x="203200" y="0"/>
                  </a:lnTo>
                  <a:lnTo>
                    <a:pt x="2043764" y="0"/>
                  </a:lnTo>
                  <a:lnTo>
                    <a:pt x="2246964" y="227297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38100"/>
              <a:ext cx="2018364" cy="49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644980" y="1947451"/>
            <a:ext cx="6998040" cy="6011002"/>
            <a:chOff x="0" y="0"/>
            <a:chExt cx="813197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972399" y="2188827"/>
            <a:ext cx="6343202" cy="5528250"/>
            <a:chOff x="0" y="0"/>
            <a:chExt cx="4161164" cy="362655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27" id="27"/>
          <p:cNvSpPr/>
          <p:nvPr/>
        </p:nvSpPr>
        <p:spPr>
          <a:xfrm flipH="true" flipV="false" rot="0">
            <a:off x="16406122" y="52754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2974863" y="14360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7"/>
                </a:lnTo>
                <a:lnTo>
                  <a:pt x="1008707" y="395917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710902" y="10098334"/>
            <a:ext cx="11103648" cy="8178015"/>
            <a:chOff x="0" y="0"/>
            <a:chExt cx="14804864" cy="10904019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3711631"/>
              <a:ext cx="14804864" cy="7192389"/>
              <a:chOff x="0" y="0"/>
              <a:chExt cx="1437797" cy="6985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4377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1437797">
                    <a:moveTo>
                      <a:pt x="1437797" y="349250"/>
                    </a:moveTo>
                    <a:lnTo>
                      <a:pt x="12345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234597" y="0"/>
                    </a:lnTo>
                    <a:lnTo>
                      <a:pt x="1437797" y="349250"/>
                    </a:lnTo>
                    <a:close/>
                  </a:path>
                </a:pathLst>
              </a:custGeom>
              <a:solidFill>
                <a:srgbClr val="A6DCE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14300" y="-38100"/>
                <a:ext cx="12091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33" id="33"/>
          <p:cNvSpPr/>
          <p:nvPr/>
        </p:nvSpPr>
        <p:spPr>
          <a:xfrm flipH="false" flipV="false" rot="1266834">
            <a:off x="-1987709" y="5979619"/>
            <a:ext cx="6843839" cy="6313442"/>
          </a:xfrm>
          <a:custGeom>
            <a:avLst/>
            <a:gdLst/>
            <a:ahLst/>
            <a:cxnLst/>
            <a:rect r="r" b="b" t="t" l="l"/>
            <a:pathLst>
              <a:path h="6313442" w="6843839">
                <a:moveTo>
                  <a:pt x="0" y="0"/>
                </a:moveTo>
                <a:lnTo>
                  <a:pt x="6843839" y="0"/>
                </a:lnTo>
                <a:lnTo>
                  <a:pt x="6843839" y="6313442"/>
                </a:lnTo>
                <a:lnTo>
                  <a:pt x="0" y="63134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Discusión</a:t>
            </a:r>
          </a:p>
        </p:txBody>
      </p:sp>
    </p:spTree>
  </p:cSld>
  <p:clrMapOvr>
    <a:masterClrMapping/>
  </p:clrMapOvr>
  <p:transition spd="fast">
    <p:fade/>
  </p:transition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261036" y="-1616259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6910475" y="131963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-141301" y="621449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0"/>
            <a:stretch>
              <a:fillRect l="0" t="-48325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61560" y="3296468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400000">
            <a:off x="4996542" y="-1920231"/>
            <a:ext cx="8294915" cy="4650836"/>
            <a:chOff x="0" y="0"/>
            <a:chExt cx="2184669" cy="12249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84669" cy="1224912"/>
            </a:xfrm>
            <a:custGeom>
              <a:avLst/>
              <a:gdLst/>
              <a:ahLst/>
              <a:cxnLst/>
              <a:rect r="r" b="b" t="t" l="l"/>
              <a:pathLst>
                <a:path h="1224912" w="2184669">
                  <a:moveTo>
                    <a:pt x="2184669" y="612456"/>
                  </a:moveTo>
                  <a:lnTo>
                    <a:pt x="1981469" y="1224912"/>
                  </a:lnTo>
                  <a:lnTo>
                    <a:pt x="203200" y="1224912"/>
                  </a:lnTo>
                  <a:lnTo>
                    <a:pt x="0" y="612456"/>
                  </a:lnTo>
                  <a:lnTo>
                    <a:pt x="203200" y="0"/>
                  </a:lnTo>
                  <a:lnTo>
                    <a:pt x="1981469" y="0"/>
                  </a:lnTo>
                  <a:lnTo>
                    <a:pt x="2184669" y="612456"/>
                  </a:lnTo>
                  <a:close/>
                </a:path>
              </a:pathLst>
            </a:custGeom>
            <a:solidFill>
              <a:srgbClr val="95CCD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57150"/>
              <a:ext cx="1956069" cy="1282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2502911">
            <a:off x="6678595" y="-4450841"/>
            <a:ext cx="5895009" cy="7347075"/>
            <a:chOff x="0" y="0"/>
            <a:chExt cx="1038279" cy="12940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38279" cy="1294030"/>
            </a:xfrm>
            <a:custGeom>
              <a:avLst/>
              <a:gdLst/>
              <a:ahLst/>
              <a:cxnLst/>
              <a:rect r="r" b="b" t="t" l="l"/>
              <a:pathLst>
                <a:path h="1294030" w="1038279">
                  <a:moveTo>
                    <a:pt x="519140" y="0"/>
                  </a:moveTo>
                  <a:lnTo>
                    <a:pt x="1038279" y="203200"/>
                  </a:lnTo>
                  <a:lnTo>
                    <a:pt x="1038279" y="1090830"/>
                  </a:lnTo>
                  <a:lnTo>
                    <a:pt x="519140" y="1294030"/>
                  </a:lnTo>
                  <a:lnTo>
                    <a:pt x="0" y="1090830"/>
                  </a:lnTo>
                  <a:lnTo>
                    <a:pt x="0" y="203200"/>
                  </a:lnTo>
                  <a:lnTo>
                    <a:pt x="519140" y="0"/>
                  </a:ln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82550"/>
              <a:ext cx="1038279" cy="1071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2785432" y="1028700"/>
            <a:ext cx="19106355" cy="3865497"/>
            <a:chOff x="0" y="0"/>
            <a:chExt cx="2246964" cy="4545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46964" cy="454594"/>
            </a:xfrm>
            <a:custGeom>
              <a:avLst/>
              <a:gdLst/>
              <a:ahLst/>
              <a:cxnLst/>
              <a:rect r="r" b="b" t="t" l="l"/>
              <a:pathLst>
                <a:path h="454594" w="2246964">
                  <a:moveTo>
                    <a:pt x="2246964" y="227297"/>
                  </a:moveTo>
                  <a:lnTo>
                    <a:pt x="2043764" y="454594"/>
                  </a:lnTo>
                  <a:lnTo>
                    <a:pt x="203200" y="454594"/>
                  </a:lnTo>
                  <a:lnTo>
                    <a:pt x="0" y="227297"/>
                  </a:lnTo>
                  <a:lnTo>
                    <a:pt x="203200" y="0"/>
                  </a:lnTo>
                  <a:lnTo>
                    <a:pt x="2043764" y="0"/>
                  </a:lnTo>
                  <a:lnTo>
                    <a:pt x="2246964" y="227297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38100"/>
              <a:ext cx="2018364" cy="49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115810" y="1097291"/>
            <a:ext cx="4056380" cy="3484248"/>
            <a:chOff x="0" y="0"/>
            <a:chExt cx="813197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305597" y="1237204"/>
            <a:ext cx="3676806" cy="3204423"/>
            <a:chOff x="0" y="0"/>
            <a:chExt cx="4161164" cy="36265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3" id="33"/>
          <p:cNvSpPr/>
          <p:nvPr/>
        </p:nvSpPr>
        <p:spPr>
          <a:xfrm flipH="true" flipV="false" rot="0">
            <a:off x="16406122" y="52754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0">
            <a:off x="12974863" y="14360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7"/>
                </a:lnTo>
                <a:lnTo>
                  <a:pt x="1008707" y="395917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7710902" y="10098334"/>
            <a:ext cx="11103648" cy="8178015"/>
            <a:chOff x="0" y="0"/>
            <a:chExt cx="14804864" cy="1090401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3711631"/>
              <a:ext cx="14804864" cy="7192389"/>
              <a:chOff x="0" y="0"/>
              <a:chExt cx="14377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4377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1437797">
                    <a:moveTo>
                      <a:pt x="1437797" y="349250"/>
                    </a:moveTo>
                    <a:lnTo>
                      <a:pt x="12345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234597" y="0"/>
                    </a:lnTo>
                    <a:lnTo>
                      <a:pt x="1437797" y="349250"/>
                    </a:lnTo>
                    <a:close/>
                  </a:path>
                </a:pathLst>
              </a:custGeom>
              <a:solidFill>
                <a:srgbClr val="A6DCE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12091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39" id="39"/>
          <p:cNvSpPr/>
          <p:nvPr/>
        </p:nvSpPr>
        <p:spPr>
          <a:xfrm flipH="false" flipV="false" rot="1266834">
            <a:off x="-1987709" y="5979619"/>
            <a:ext cx="6843839" cy="6313442"/>
          </a:xfrm>
          <a:custGeom>
            <a:avLst/>
            <a:gdLst/>
            <a:ahLst/>
            <a:cxnLst/>
            <a:rect r="r" b="b" t="t" l="l"/>
            <a:pathLst>
              <a:path h="6313442" w="6843839">
                <a:moveTo>
                  <a:pt x="0" y="0"/>
                </a:moveTo>
                <a:lnTo>
                  <a:pt x="6843839" y="0"/>
                </a:lnTo>
                <a:lnTo>
                  <a:pt x="6843839" y="6313442"/>
                </a:lnTo>
                <a:lnTo>
                  <a:pt x="0" y="63134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Discusión</a:t>
            </a:r>
          </a:p>
        </p:txBody>
      </p:sp>
    </p:spTree>
  </p:cSld>
  <p:clrMapOvr>
    <a:masterClrMapping/>
  </p:clrMapOvr>
  <p:transition spd="fast">
    <p:fade/>
  </p:transition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261036" y="-1616259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6910475" y="131963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-141301" y="621449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0"/>
            <a:stretch>
              <a:fillRect l="0" t="-48325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61560" y="3296468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400000">
            <a:off x="4996542" y="3059243"/>
            <a:ext cx="8294915" cy="4650836"/>
            <a:chOff x="0" y="0"/>
            <a:chExt cx="2184669" cy="12249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84669" cy="1224912"/>
            </a:xfrm>
            <a:custGeom>
              <a:avLst/>
              <a:gdLst/>
              <a:ahLst/>
              <a:cxnLst/>
              <a:rect r="r" b="b" t="t" l="l"/>
              <a:pathLst>
                <a:path h="1224912" w="2184669">
                  <a:moveTo>
                    <a:pt x="2184669" y="612456"/>
                  </a:moveTo>
                  <a:lnTo>
                    <a:pt x="1981469" y="1224912"/>
                  </a:lnTo>
                  <a:lnTo>
                    <a:pt x="203200" y="1224912"/>
                  </a:lnTo>
                  <a:lnTo>
                    <a:pt x="0" y="612456"/>
                  </a:lnTo>
                  <a:lnTo>
                    <a:pt x="203200" y="0"/>
                  </a:lnTo>
                  <a:lnTo>
                    <a:pt x="1981469" y="0"/>
                  </a:lnTo>
                  <a:lnTo>
                    <a:pt x="2184669" y="612456"/>
                  </a:lnTo>
                  <a:close/>
                </a:path>
              </a:pathLst>
            </a:custGeom>
            <a:solidFill>
              <a:srgbClr val="95CCD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57150"/>
              <a:ext cx="1956069" cy="1282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2502911">
            <a:off x="6678595" y="-4450841"/>
            <a:ext cx="5895009" cy="7347075"/>
            <a:chOff x="0" y="0"/>
            <a:chExt cx="1038279" cy="12940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38279" cy="1294030"/>
            </a:xfrm>
            <a:custGeom>
              <a:avLst/>
              <a:gdLst/>
              <a:ahLst/>
              <a:cxnLst/>
              <a:rect r="r" b="b" t="t" l="l"/>
              <a:pathLst>
                <a:path h="1294030" w="1038279">
                  <a:moveTo>
                    <a:pt x="519140" y="0"/>
                  </a:moveTo>
                  <a:lnTo>
                    <a:pt x="1038279" y="203200"/>
                  </a:lnTo>
                  <a:lnTo>
                    <a:pt x="1038279" y="1090830"/>
                  </a:lnTo>
                  <a:lnTo>
                    <a:pt x="519140" y="1294030"/>
                  </a:lnTo>
                  <a:lnTo>
                    <a:pt x="0" y="1090830"/>
                  </a:lnTo>
                  <a:lnTo>
                    <a:pt x="0" y="203200"/>
                  </a:lnTo>
                  <a:lnTo>
                    <a:pt x="519140" y="0"/>
                  </a:ln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82550"/>
              <a:ext cx="1038279" cy="1071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2785432" y="1028700"/>
            <a:ext cx="19106355" cy="3865497"/>
            <a:chOff x="0" y="0"/>
            <a:chExt cx="2246964" cy="4545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46964" cy="454594"/>
            </a:xfrm>
            <a:custGeom>
              <a:avLst/>
              <a:gdLst/>
              <a:ahLst/>
              <a:cxnLst/>
              <a:rect r="r" b="b" t="t" l="l"/>
              <a:pathLst>
                <a:path h="454594" w="2246964">
                  <a:moveTo>
                    <a:pt x="2246964" y="227297"/>
                  </a:moveTo>
                  <a:lnTo>
                    <a:pt x="2043764" y="454594"/>
                  </a:lnTo>
                  <a:lnTo>
                    <a:pt x="203200" y="454594"/>
                  </a:lnTo>
                  <a:lnTo>
                    <a:pt x="0" y="227297"/>
                  </a:lnTo>
                  <a:lnTo>
                    <a:pt x="203200" y="0"/>
                  </a:lnTo>
                  <a:lnTo>
                    <a:pt x="2043764" y="0"/>
                  </a:lnTo>
                  <a:lnTo>
                    <a:pt x="2246964" y="227297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38100"/>
              <a:ext cx="2018364" cy="49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115810" y="1097291"/>
            <a:ext cx="4056380" cy="3484248"/>
            <a:chOff x="0" y="0"/>
            <a:chExt cx="813197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305597" y="1237204"/>
            <a:ext cx="3676806" cy="3204423"/>
            <a:chOff x="0" y="0"/>
            <a:chExt cx="4161164" cy="36265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3" id="33"/>
          <p:cNvSpPr/>
          <p:nvPr/>
        </p:nvSpPr>
        <p:spPr>
          <a:xfrm flipH="true" flipV="false" rot="0">
            <a:off x="16406122" y="52754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0">
            <a:off x="12974863" y="14360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7"/>
                </a:lnTo>
                <a:lnTo>
                  <a:pt x="1008707" y="395917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7710902" y="10098334"/>
            <a:ext cx="11103648" cy="8178015"/>
            <a:chOff x="0" y="0"/>
            <a:chExt cx="14804864" cy="1090401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3711631"/>
              <a:ext cx="14804864" cy="7192389"/>
              <a:chOff x="0" y="0"/>
              <a:chExt cx="14377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4377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1437797">
                    <a:moveTo>
                      <a:pt x="1437797" y="349250"/>
                    </a:moveTo>
                    <a:lnTo>
                      <a:pt x="12345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234597" y="0"/>
                    </a:lnTo>
                    <a:lnTo>
                      <a:pt x="1437797" y="349250"/>
                    </a:lnTo>
                    <a:close/>
                  </a:path>
                </a:pathLst>
              </a:custGeom>
              <a:solidFill>
                <a:srgbClr val="A6DCE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12091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39" id="39"/>
          <p:cNvSpPr/>
          <p:nvPr/>
        </p:nvSpPr>
        <p:spPr>
          <a:xfrm flipH="false" flipV="false" rot="1266834">
            <a:off x="-1987709" y="5979619"/>
            <a:ext cx="6843839" cy="6313442"/>
          </a:xfrm>
          <a:custGeom>
            <a:avLst/>
            <a:gdLst/>
            <a:ahLst/>
            <a:cxnLst/>
            <a:rect r="r" b="b" t="t" l="l"/>
            <a:pathLst>
              <a:path h="6313442" w="6843839">
                <a:moveTo>
                  <a:pt x="0" y="0"/>
                </a:moveTo>
                <a:lnTo>
                  <a:pt x="6843839" y="0"/>
                </a:lnTo>
                <a:lnTo>
                  <a:pt x="6843839" y="6313442"/>
                </a:lnTo>
                <a:lnTo>
                  <a:pt x="0" y="63134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Discusión</a:t>
            </a:r>
          </a:p>
        </p:txBody>
      </p:sp>
    </p:spTree>
  </p:cSld>
  <p:clrMapOvr>
    <a:masterClrMapping/>
  </p:clrMapOvr>
  <p:transition spd="fast">
    <p:fade/>
  </p:transition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261036" y="-1616259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6910475" y="131963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-141301" y="621449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0"/>
            <a:stretch>
              <a:fillRect l="0" t="-48325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61560" y="3296468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400000">
            <a:off x="4996542" y="3059243"/>
            <a:ext cx="8294915" cy="4650836"/>
            <a:chOff x="0" y="0"/>
            <a:chExt cx="2184669" cy="12249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84669" cy="1224912"/>
            </a:xfrm>
            <a:custGeom>
              <a:avLst/>
              <a:gdLst/>
              <a:ahLst/>
              <a:cxnLst/>
              <a:rect r="r" b="b" t="t" l="l"/>
              <a:pathLst>
                <a:path h="1224912" w="2184669">
                  <a:moveTo>
                    <a:pt x="2184669" y="612456"/>
                  </a:moveTo>
                  <a:lnTo>
                    <a:pt x="1981469" y="1224912"/>
                  </a:lnTo>
                  <a:lnTo>
                    <a:pt x="203200" y="1224912"/>
                  </a:lnTo>
                  <a:lnTo>
                    <a:pt x="0" y="612456"/>
                  </a:lnTo>
                  <a:lnTo>
                    <a:pt x="203200" y="0"/>
                  </a:lnTo>
                  <a:lnTo>
                    <a:pt x="1981469" y="0"/>
                  </a:lnTo>
                  <a:lnTo>
                    <a:pt x="2184669" y="612456"/>
                  </a:lnTo>
                  <a:close/>
                </a:path>
              </a:pathLst>
            </a:custGeom>
            <a:solidFill>
              <a:srgbClr val="95CCD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57150"/>
              <a:ext cx="1956069" cy="1282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2502911">
            <a:off x="6678595" y="-4450841"/>
            <a:ext cx="5895009" cy="7347075"/>
            <a:chOff x="0" y="0"/>
            <a:chExt cx="1038279" cy="12940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38279" cy="1294030"/>
            </a:xfrm>
            <a:custGeom>
              <a:avLst/>
              <a:gdLst/>
              <a:ahLst/>
              <a:cxnLst/>
              <a:rect r="r" b="b" t="t" l="l"/>
              <a:pathLst>
                <a:path h="1294030" w="1038279">
                  <a:moveTo>
                    <a:pt x="519140" y="0"/>
                  </a:moveTo>
                  <a:lnTo>
                    <a:pt x="1038279" y="203200"/>
                  </a:lnTo>
                  <a:lnTo>
                    <a:pt x="1038279" y="1090830"/>
                  </a:lnTo>
                  <a:lnTo>
                    <a:pt x="519140" y="1294030"/>
                  </a:lnTo>
                  <a:lnTo>
                    <a:pt x="0" y="1090830"/>
                  </a:lnTo>
                  <a:lnTo>
                    <a:pt x="0" y="203200"/>
                  </a:lnTo>
                  <a:lnTo>
                    <a:pt x="519140" y="0"/>
                  </a:ln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82550"/>
              <a:ext cx="1038279" cy="1071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2785432" y="1028700"/>
            <a:ext cx="19106355" cy="3865497"/>
            <a:chOff x="0" y="0"/>
            <a:chExt cx="2246964" cy="4545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46964" cy="454594"/>
            </a:xfrm>
            <a:custGeom>
              <a:avLst/>
              <a:gdLst/>
              <a:ahLst/>
              <a:cxnLst/>
              <a:rect r="r" b="b" t="t" l="l"/>
              <a:pathLst>
                <a:path h="454594" w="2246964">
                  <a:moveTo>
                    <a:pt x="2246964" y="227297"/>
                  </a:moveTo>
                  <a:lnTo>
                    <a:pt x="2043764" y="454594"/>
                  </a:lnTo>
                  <a:lnTo>
                    <a:pt x="203200" y="454594"/>
                  </a:lnTo>
                  <a:lnTo>
                    <a:pt x="0" y="227297"/>
                  </a:lnTo>
                  <a:lnTo>
                    <a:pt x="203200" y="0"/>
                  </a:lnTo>
                  <a:lnTo>
                    <a:pt x="2043764" y="0"/>
                  </a:lnTo>
                  <a:lnTo>
                    <a:pt x="2246964" y="227297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38100"/>
              <a:ext cx="2018364" cy="49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115810" y="1097291"/>
            <a:ext cx="4056380" cy="3484248"/>
            <a:chOff x="0" y="0"/>
            <a:chExt cx="813197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305597" y="1237204"/>
            <a:ext cx="3676806" cy="3204423"/>
            <a:chOff x="0" y="0"/>
            <a:chExt cx="4161164" cy="36265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3" id="33"/>
          <p:cNvSpPr/>
          <p:nvPr/>
        </p:nvSpPr>
        <p:spPr>
          <a:xfrm flipH="true" flipV="false" rot="0">
            <a:off x="16406122" y="52754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0">
            <a:off x="12974863" y="14360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7"/>
                </a:lnTo>
                <a:lnTo>
                  <a:pt x="1008707" y="395917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7710902" y="10098334"/>
            <a:ext cx="11103648" cy="8178015"/>
            <a:chOff x="0" y="0"/>
            <a:chExt cx="14804864" cy="1090401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3711631"/>
              <a:ext cx="14804864" cy="7192389"/>
              <a:chOff x="0" y="0"/>
              <a:chExt cx="14377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4377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1437797">
                    <a:moveTo>
                      <a:pt x="1437797" y="349250"/>
                    </a:moveTo>
                    <a:lnTo>
                      <a:pt x="12345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234597" y="0"/>
                    </a:lnTo>
                    <a:lnTo>
                      <a:pt x="1437797" y="349250"/>
                    </a:lnTo>
                    <a:close/>
                  </a:path>
                </a:pathLst>
              </a:custGeom>
              <a:solidFill>
                <a:srgbClr val="A6DCE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12091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8377660" y="5713330"/>
            <a:ext cx="2143074" cy="2747531"/>
          </a:xfrm>
          <a:prstGeom prst="rect">
            <a:avLst/>
          </a:prstGeom>
        </p:spPr>
      </p:pic>
      <p:sp>
        <p:nvSpPr>
          <p:cNvPr name="Freeform 40" id="40"/>
          <p:cNvSpPr/>
          <p:nvPr/>
        </p:nvSpPr>
        <p:spPr>
          <a:xfrm flipH="false" flipV="false" rot="1266834">
            <a:off x="-1987709" y="5979619"/>
            <a:ext cx="6843839" cy="6313442"/>
          </a:xfrm>
          <a:custGeom>
            <a:avLst/>
            <a:gdLst/>
            <a:ahLst/>
            <a:cxnLst/>
            <a:rect r="r" b="b" t="t" l="l"/>
            <a:pathLst>
              <a:path h="6313442" w="6843839">
                <a:moveTo>
                  <a:pt x="0" y="0"/>
                </a:moveTo>
                <a:lnTo>
                  <a:pt x="6843839" y="0"/>
                </a:lnTo>
                <a:lnTo>
                  <a:pt x="6843839" y="6313442"/>
                </a:lnTo>
                <a:lnTo>
                  <a:pt x="0" y="63134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Discusión</a:t>
            </a:r>
          </a:p>
        </p:txBody>
      </p:sp>
    </p:spTree>
  </p:cSld>
  <p:clrMapOvr>
    <a:masterClrMapping/>
  </p:clrMapOvr>
  <p:transition spd="fast">
    <p:fade/>
  </p:transition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261036" y="-1616259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6910475" y="131963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-141301" y="621449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0"/>
            <a:stretch>
              <a:fillRect l="0" t="-48325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61560" y="3296468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400000">
            <a:off x="1958835" y="3059243"/>
            <a:ext cx="8294915" cy="4650836"/>
            <a:chOff x="0" y="0"/>
            <a:chExt cx="2184669" cy="12249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84669" cy="1224912"/>
            </a:xfrm>
            <a:custGeom>
              <a:avLst/>
              <a:gdLst/>
              <a:ahLst/>
              <a:cxnLst/>
              <a:rect r="r" b="b" t="t" l="l"/>
              <a:pathLst>
                <a:path h="1224912" w="2184669">
                  <a:moveTo>
                    <a:pt x="2184669" y="612456"/>
                  </a:moveTo>
                  <a:lnTo>
                    <a:pt x="1981469" y="1224912"/>
                  </a:lnTo>
                  <a:lnTo>
                    <a:pt x="203200" y="1224912"/>
                  </a:lnTo>
                  <a:lnTo>
                    <a:pt x="0" y="612456"/>
                  </a:lnTo>
                  <a:lnTo>
                    <a:pt x="203200" y="0"/>
                  </a:lnTo>
                  <a:lnTo>
                    <a:pt x="1981469" y="0"/>
                  </a:lnTo>
                  <a:lnTo>
                    <a:pt x="2184669" y="612456"/>
                  </a:lnTo>
                  <a:close/>
                </a:path>
              </a:pathLst>
            </a:custGeom>
            <a:solidFill>
              <a:srgbClr val="95CCD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57150"/>
              <a:ext cx="1956069" cy="1282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4981141" y="1028700"/>
            <a:ext cx="15825692" cy="3865497"/>
            <a:chOff x="0" y="0"/>
            <a:chExt cx="1861148" cy="4545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61148" cy="454594"/>
            </a:xfrm>
            <a:custGeom>
              <a:avLst/>
              <a:gdLst/>
              <a:ahLst/>
              <a:cxnLst/>
              <a:rect r="r" b="b" t="t" l="l"/>
              <a:pathLst>
                <a:path h="454594" w="1861148">
                  <a:moveTo>
                    <a:pt x="1861148" y="227297"/>
                  </a:moveTo>
                  <a:lnTo>
                    <a:pt x="1657948" y="454594"/>
                  </a:lnTo>
                  <a:lnTo>
                    <a:pt x="203200" y="454594"/>
                  </a:lnTo>
                  <a:lnTo>
                    <a:pt x="0" y="227297"/>
                  </a:lnTo>
                  <a:lnTo>
                    <a:pt x="203200" y="0"/>
                  </a:lnTo>
                  <a:lnTo>
                    <a:pt x="1657948" y="0"/>
                  </a:lnTo>
                  <a:lnTo>
                    <a:pt x="1861148" y="227297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38100"/>
              <a:ext cx="1632548" cy="49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078103" y="1097291"/>
            <a:ext cx="4056380" cy="3484248"/>
            <a:chOff x="0" y="0"/>
            <a:chExt cx="813197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267890" y="1237204"/>
            <a:ext cx="3676806" cy="3204423"/>
            <a:chOff x="0" y="0"/>
            <a:chExt cx="4161164" cy="362655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0" id="30"/>
          <p:cNvSpPr/>
          <p:nvPr/>
        </p:nvSpPr>
        <p:spPr>
          <a:xfrm flipH="true" flipV="false" rot="0">
            <a:off x="16406122" y="52754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12974863" y="14360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7"/>
                </a:lnTo>
                <a:lnTo>
                  <a:pt x="1008707" y="395917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7710902" y="10098334"/>
            <a:ext cx="11103648" cy="8178015"/>
            <a:chOff x="0" y="0"/>
            <a:chExt cx="14804864" cy="10904019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3711631"/>
              <a:ext cx="14804864" cy="7192389"/>
              <a:chOff x="0" y="0"/>
              <a:chExt cx="1437797" cy="6985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4377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1437797">
                    <a:moveTo>
                      <a:pt x="1437797" y="349250"/>
                    </a:moveTo>
                    <a:lnTo>
                      <a:pt x="12345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234597" y="0"/>
                    </a:lnTo>
                    <a:lnTo>
                      <a:pt x="1437797" y="349250"/>
                    </a:lnTo>
                    <a:close/>
                  </a:path>
                </a:pathLst>
              </a:custGeom>
              <a:solidFill>
                <a:srgbClr val="A6DCE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14300" y="-38100"/>
                <a:ext cx="12091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5339953" y="5713330"/>
            <a:ext cx="2143074" cy="2747531"/>
          </a:xfrm>
          <a:prstGeom prst="rect">
            <a:avLst/>
          </a:prstGeom>
        </p:spPr>
      </p:pic>
      <p:sp>
        <p:nvSpPr>
          <p:cNvPr name="Freeform 37" id="37"/>
          <p:cNvSpPr/>
          <p:nvPr/>
        </p:nvSpPr>
        <p:spPr>
          <a:xfrm flipH="false" flipV="false" rot="1266834">
            <a:off x="-1987709" y="5979619"/>
            <a:ext cx="6843839" cy="6313442"/>
          </a:xfrm>
          <a:custGeom>
            <a:avLst/>
            <a:gdLst/>
            <a:ahLst/>
            <a:cxnLst/>
            <a:rect r="r" b="b" t="t" l="l"/>
            <a:pathLst>
              <a:path h="6313442" w="6843839">
                <a:moveTo>
                  <a:pt x="0" y="0"/>
                </a:moveTo>
                <a:lnTo>
                  <a:pt x="6843839" y="0"/>
                </a:lnTo>
                <a:lnTo>
                  <a:pt x="6843839" y="6313442"/>
                </a:lnTo>
                <a:lnTo>
                  <a:pt x="0" y="63134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Discusión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11638433" cy="2130130"/>
            <a:chOff x="0" y="0"/>
            <a:chExt cx="3065266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065266" cy="561022"/>
            </a:xfrm>
            <a:custGeom>
              <a:avLst/>
              <a:gdLst/>
              <a:ahLst/>
              <a:cxnLst/>
              <a:rect r="r" b="b" t="t" l="l"/>
              <a:pathLst>
                <a:path h="561022" w="3065266">
                  <a:moveTo>
                    <a:pt x="2862066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2862066" y="561022"/>
                  </a:lnTo>
                  <a:lnTo>
                    <a:pt x="3065266" y="280511"/>
                  </a:lnTo>
                  <a:lnTo>
                    <a:pt x="2862066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2950966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3086100" cy="2220247"/>
            <a:chOff x="0" y="0"/>
            <a:chExt cx="812800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584756"/>
            </a:xfrm>
            <a:custGeom>
              <a:avLst/>
              <a:gdLst/>
              <a:ahLst/>
              <a:cxnLst/>
              <a:rect r="r" b="b" t="t" l="l"/>
              <a:pathLst>
                <a:path h="584756" w="812800">
                  <a:moveTo>
                    <a:pt x="609600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609600" y="584756"/>
                  </a:lnTo>
                  <a:lnTo>
                    <a:pt x="812800" y="292378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98500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8890127" y="1944406"/>
            <a:ext cx="1815704" cy="1815704"/>
          </a:xfrm>
          <a:custGeom>
            <a:avLst/>
            <a:gdLst/>
            <a:ahLst/>
            <a:cxnLst/>
            <a:rect r="r" b="b" t="t" l="l"/>
            <a:pathLst>
              <a:path h="1815704" w="1815704">
                <a:moveTo>
                  <a:pt x="0" y="0"/>
                </a:moveTo>
                <a:lnTo>
                  <a:pt x="1815704" y="0"/>
                </a:lnTo>
                <a:lnTo>
                  <a:pt x="1815704" y="1815704"/>
                </a:lnTo>
                <a:lnTo>
                  <a:pt x="0" y="181570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261036" y="-1616259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6910475" y="131963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-141301" y="621449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0"/>
            <a:stretch>
              <a:fillRect l="0" t="-48325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061560" y="3296468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400000">
            <a:off x="1958835" y="3059243"/>
            <a:ext cx="8294915" cy="4650836"/>
            <a:chOff x="0" y="0"/>
            <a:chExt cx="2184669" cy="12249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84669" cy="1224912"/>
            </a:xfrm>
            <a:custGeom>
              <a:avLst/>
              <a:gdLst/>
              <a:ahLst/>
              <a:cxnLst/>
              <a:rect r="r" b="b" t="t" l="l"/>
              <a:pathLst>
                <a:path h="1224912" w="2184669">
                  <a:moveTo>
                    <a:pt x="2184669" y="612456"/>
                  </a:moveTo>
                  <a:lnTo>
                    <a:pt x="1981469" y="1224912"/>
                  </a:lnTo>
                  <a:lnTo>
                    <a:pt x="203200" y="1224912"/>
                  </a:lnTo>
                  <a:lnTo>
                    <a:pt x="0" y="612456"/>
                  </a:lnTo>
                  <a:lnTo>
                    <a:pt x="203200" y="0"/>
                  </a:lnTo>
                  <a:lnTo>
                    <a:pt x="1981469" y="0"/>
                  </a:lnTo>
                  <a:lnTo>
                    <a:pt x="2184669" y="612456"/>
                  </a:lnTo>
                  <a:close/>
                </a:path>
              </a:pathLst>
            </a:custGeom>
            <a:solidFill>
              <a:srgbClr val="95CCD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57150"/>
              <a:ext cx="1956069" cy="1282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4981141" y="1028700"/>
            <a:ext cx="15825692" cy="3865497"/>
            <a:chOff x="0" y="0"/>
            <a:chExt cx="1861148" cy="4545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61148" cy="454594"/>
            </a:xfrm>
            <a:custGeom>
              <a:avLst/>
              <a:gdLst/>
              <a:ahLst/>
              <a:cxnLst/>
              <a:rect r="r" b="b" t="t" l="l"/>
              <a:pathLst>
                <a:path h="454594" w="1861148">
                  <a:moveTo>
                    <a:pt x="1861148" y="227297"/>
                  </a:moveTo>
                  <a:lnTo>
                    <a:pt x="1657948" y="454594"/>
                  </a:lnTo>
                  <a:lnTo>
                    <a:pt x="203200" y="454594"/>
                  </a:lnTo>
                  <a:lnTo>
                    <a:pt x="0" y="227297"/>
                  </a:lnTo>
                  <a:lnTo>
                    <a:pt x="203200" y="0"/>
                  </a:lnTo>
                  <a:lnTo>
                    <a:pt x="1657948" y="0"/>
                  </a:lnTo>
                  <a:lnTo>
                    <a:pt x="1861148" y="227297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38100"/>
              <a:ext cx="1632548" cy="49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078103" y="1097291"/>
            <a:ext cx="4056380" cy="3484248"/>
            <a:chOff x="0" y="0"/>
            <a:chExt cx="813197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267890" y="1237204"/>
            <a:ext cx="3676806" cy="3204423"/>
            <a:chOff x="0" y="0"/>
            <a:chExt cx="4161164" cy="362655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0" id="30"/>
          <p:cNvSpPr/>
          <p:nvPr/>
        </p:nvSpPr>
        <p:spPr>
          <a:xfrm flipH="true" flipV="false" rot="0">
            <a:off x="16406122" y="52754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12974863" y="143609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7"/>
                </a:lnTo>
                <a:lnTo>
                  <a:pt x="1008707" y="395917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884263" y="3191144"/>
            <a:ext cx="11103648" cy="8178015"/>
            <a:chOff x="0" y="0"/>
            <a:chExt cx="14804864" cy="10904019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3711631"/>
              <a:ext cx="14804864" cy="7192389"/>
              <a:chOff x="0" y="0"/>
              <a:chExt cx="1437797" cy="6985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4377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1437797">
                    <a:moveTo>
                      <a:pt x="1437797" y="349250"/>
                    </a:moveTo>
                    <a:lnTo>
                      <a:pt x="12345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234597" y="0"/>
                    </a:lnTo>
                    <a:lnTo>
                      <a:pt x="1437797" y="349250"/>
                    </a:lnTo>
                    <a:close/>
                  </a:path>
                </a:pathLst>
              </a:custGeom>
              <a:solidFill>
                <a:srgbClr val="A6DCE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14300" y="-38100"/>
                <a:ext cx="12091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36" id="36"/>
          <p:cNvSpPr/>
          <p:nvPr/>
        </p:nvSpPr>
        <p:spPr>
          <a:xfrm flipH="false" flipV="false" rot="1266834">
            <a:off x="-1987709" y="5979619"/>
            <a:ext cx="6843839" cy="6313442"/>
          </a:xfrm>
          <a:custGeom>
            <a:avLst/>
            <a:gdLst/>
            <a:ahLst/>
            <a:cxnLst/>
            <a:rect r="r" b="b" t="t" l="l"/>
            <a:pathLst>
              <a:path h="6313442" w="6843839">
                <a:moveTo>
                  <a:pt x="0" y="0"/>
                </a:moveTo>
                <a:lnTo>
                  <a:pt x="6843839" y="0"/>
                </a:lnTo>
                <a:lnTo>
                  <a:pt x="6843839" y="6313442"/>
                </a:lnTo>
                <a:lnTo>
                  <a:pt x="0" y="63134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Discusión</a:t>
            </a:r>
          </a:p>
        </p:txBody>
      </p:sp>
    </p:spTree>
  </p:cSld>
  <p:clrMapOvr>
    <a:masterClrMapping/>
  </p:clrMapOvr>
  <p:transition spd="fast">
    <p:fade/>
  </p:transition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52259" y="6836344"/>
            <a:ext cx="2781622" cy="239045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12650" y="5308835"/>
            <a:ext cx="5111519" cy="439271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94866" y="6242967"/>
            <a:ext cx="2939307" cy="252596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67282" y="4705528"/>
            <a:ext cx="2479495" cy="213081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014150" y="7441932"/>
            <a:ext cx="5030321" cy="432293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4032188">
            <a:off x="-1274664" y="2992599"/>
            <a:ext cx="5114071" cy="4632472"/>
            <a:chOff x="0" y="0"/>
            <a:chExt cx="1346916" cy="12200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6916" cy="1220075"/>
            </a:xfrm>
            <a:custGeom>
              <a:avLst/>
              <a:gdLst/>
              <a:ahLst/>
              <a:cxnLst/>
              <a:rect r="r" b="b" t="t" l="l"/>
              <a:pathLst>
                <a:path h="1220075" w="1346916">
                  <a:moveTo>
                    <a:pt x="0" y="0"/>
                  </a:moveTo>
                  <a:lnTo>
                    <a:pt x="1346916" y="0"/>
                  </a:lnTo>
                  <a:lnTo>
                    <a:pt x="1346916" y="1220075"/>
                  </a:lnTo>
                  <a:lnTo>
                    <a:pt x="0" y="1220075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46916" cy="127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5400000">
            <a:off x="-12274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116060" y="10155544"/>
            <a:ext cx="6055880" cy="8889365"/>
          </a:xfrm>
          <a:custGeom>
            <a:avLst/>
            <a:gdLst/>
            <a:ahLst/>
            <a:cxnLst/>
            <a:rect r="r" b="b" t="t" l="l"/>
            <a:pathLst>
              <a:path h="8889365" w="6055880">
                <a:moveTo>
                  <a:pt x="0" y="0"/>
                </a:moveTo>
                <a:lnTo>
                  <a:pt x="6055880" y="0"/>
                </a:lnTo>
                <a:lnTo>
                  <a:pt x="6055880" y="8889364"/>
                </a:lnTo>
                <a:lnTo>
                  <a:pt x="0" y="8889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 de eventos</a:t>
            </a:r>
          </a:p>
        </p:txBody>
      </p: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52259" y="6836344"/>
            <a:ext cx="2781622" cy="239045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12650" y="5308835"/>
            <a:ext cx="5111519" cy="439271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94866" y="6242967"/>
            <a:ext cx="2939307" cy="252596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67282" y="4705528"/>
            <a:ext cx="2479495" cy="213081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014150" y="7441932"/>
            <a:ext cx="5030321" cy="432293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4032188">
            <a:off x="-1274664" y="2992599"/>
            <a:ext cx="5114071" cy="4632472"/>
            <a:chOff x="0" y="0"/>
            <a:chExt cx="1346916" cy="12200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6916" cy="1220075"/>
            </a:xfrm>
            <a:custGeom>
              <a:avLst/>
              <a:gdLst/>
              <a:ahLst/>
              <a:cxnLst/>
              <a:rect r="r" b="b" t="t" l="l"/>
              <a:pathLst>
                <a:path h="1220075" w="1346916">
                  <a:moveTo>
                    <a:pt x="0" y="0"/>
                  </a:moveTo>
                  <a:lnTo>
                    <a:pt x="1346916" y="0"/>
                  </a:lnTo>
                  <a:lnTo>
                    <a:pt x="1346916" y="1220075"/>
                  </a:lnTo>
                  <a:lnTo>
                    <a:pt x="0" y="1220075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46916" cy="127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5400000">
            <a:off x="-12274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116060" y="714033"/>
            <a:ext cx="6055880" cy="8889365"/>
          </a:xfrm>
          <a:custGeom>
            <a:avLst/>
            <a:gdLst/>
            <a:ahLst/>
            <a:cxnLst/>
            <a:rect r="r" b="b" t="t" l="l"/>
            <a:pathLst>
              <a:path h="8889365" w="6055880">
                <a:moveTo>
                  <a:pt x="0" y="0"/>
                </a:moveTo>
                <a:lnTo>
                  <a:pt x="6055880" y="0"/>
                </a:lnTo>
                <a:lnTo>
                  <a:pt x="6055880" y="8889365"/>
                </a:lnTo>
                <a:lnTo>
                  <a:pt x="0" y="8889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 de eventos</a:t>
            </a:r>
          </a:p>
        </p:txBody>
      </p:sp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52259" y="6836344"/>
            <a:ext cx="2781622" cy="239045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12650" y="5308835"/>
            <a:ext cx="5111519" cy="439271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94866" y="6242967"/>
            <a:ext cx="2939307" cy="252596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67282" y="4705528"/>
            <a:ext cx="2479495" cy="213081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014150" y="7441932"/>
            <a:ext cx="5030321" cy="432293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4032188">
            <a:off x="-1274664" y="2992599"/>
            <a:ext cx="5114071" cy="4632472"/>
            <a:chOff x="0" y="0"/>
            <a:chExt cx="1346916" cy="12200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6916" cy="1220075"/>
            </a:xfrm>
            <a:custGeom>
              <a:avLst/>
              <a:gdLst/>
              <a:ahLst/>
              <a:cxnLst/>
              <a:rect r="r" b="b" t="t" l="l"/>
              <a:pathLst>
                <a:path h="1220075" w="1346916">
                  <a:moveTo>
                    <a:pt x="0" y="0"/>
                  </a:moveTo>
                  <a:lnTo>
                    <a:pt x="1346916" y="0"/>
                  </a:lnTo>
                  <a:lnTo>
                    <a:pt x="1346916" y="1220075"/>
                  </a:lnTo>
                  <a:lnTo>
                    <a:pt x="0" y="1220075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46916" cy="127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5400000">
            <a:off x="-12274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116060" y="698818"/>
            <a:ext cx="6055880" cy="8889365"/>
          </a:xfrm>
          <a:custGeom>
            <a:avLst/>
            <a:gdLst/>
            <a:ahLst/>
            <a:cxnLst/>
            <a:rect r="r" b="b" t="t" l="l"/>
            <a:pathLst>
              <a:path h="8889365" w="6055880">
                <a:moveTo>
                  <a:pt x="0" y="0"/>
                </a:moveTo>
                <a:lnTo>
                  <a:pt x="6055880" y="0"/>
                </a:lnTo>
                <a:lnTo>
                  <a:pt x="6055880" y="8889364"/>
                </a:lnTo>
                <a:lnTo>
                  <a:pt x="0" y="8889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6789135" y="1963537"/>
            <a:ext cx="4709731" cy="1198294"/>
            <a:chOff x="0" y="0"/>
            <a:chExt cx="6279641" cy="159772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C4C4C4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963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1721266" y="255972"/>
              <a:ext cx="3964662" cy="911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Pendiente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789135" y="3508485"/>
            <a:ext cx="4709731" cy="1198294"/>
            <a:chOff x="0" y="0"/>
            <a:chExt cx="6279641" cy="159772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82B7C7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51B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1721266" y="255972"/>
              <a:ext cx="3964662" cy="911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789135" y="4880818"/>
            <a:ext cx="4709731" cy="1198294"/>
            <a:chOff x="0" y="0"/>
            <a:chExt cx="6279641" cy="1597726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82B7C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336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1721266" y="255972"/>
              <a:ext cx="3964662" cy="911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6789135" y="6427190"/>
            <a:ext cx="4709731" cy="1198294"/>
            <a:chOff x="0" y="0"/>
            <a:chExt cx="6279641" cy="1597726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F2C5BD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32711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4" id="64"/>
            <p:cNvSpPr txBox="true"/>
            <p:nvPr/>
          </p:nvSpPr>
          <p:spPr>
            <a:xfrm rot="0">
              <a:off x="1721266" y="255972"/>
              <a:ext cx="3964662" cy="911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Penalizado</a:t>
              </a: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 de eventos</a:t>
            </a:r>
          </a:p>
        </p:txBody>
      </p:sp>
    </p:spTree>
  </p:cSld>
  <p:clrMapOvr>
    <a:masterClrMapping/>
  </p:clrMapOvr>
  <p:transition spd="fast">
    <p:fade/>
  </p:transition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52259" y="6836344"/>
            <a:ext cx="2781622" cy="239045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12650" y="5308835"/>
            <a:ext cx="5111519" cy="439271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94866" y="6242967"/>
            <a:ext cx="2939307" cy="252596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67282" y="4705528"/>
            <a:ext cx="2479495" cy="213081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014150" y="7441932"/>
            <a:ext cx="5030321" cy="432293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4032188">
            <a:off x="-1274664" y="2992599"/>
            <a:ext cx="5114071" cy="4632472"/>
            <a:chOff x="0" y="0"/>
            <a:chExt cx="1346916" cy="12200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6916" cy="1220075"/>
            </a:xfrm>
            <a:custGeom>
              <a:avLst/>
              <a:gdLst/>
              <a:ahLst/>
              <a:cxnLst/>
              <a:rect r="r" b="b" t="t" l="l"/>
              <a:pathLst>
                <a:path h="1220075" w="1346916">
                  <a:moveTo>
                    <a:pt x="0" y="0"/>
                  </a:moveTo>
                  <a:lnTo>
                    <a:pt x="1346916" y="0"/>
                  </a:lnTo>
                  <a:lnTo>
                    <a:pt x="1346916" y="1220075"/>
                  </a:lnTo>
                  <a:lnTo>
                    <a:pt x="0" y="1220075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46916" cy="127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6404994">
            <a:off x="2303644" y="2599264"/>
            <a:ext cx="5114071" cy="4632472"/>
            <a:chOff x="0" y="0"/>
            <a:chExt cx="1346916" cy="12200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46916" cy="1220075"/>
            </a:xfrm>
            <a:custGeom>
              <a:avLst/>
              <a:gdLst/>
              <a:ahLst/>
              <a:cxnLst/>
              <a:rect r="r" b="b" t="t" l="l"/>
              <a:pathLst>
                <a:path h="1220075" w="1346916">
                  <a:moveTo>
                    <a:pt x="0" y="0"/>
                  </a:moveTo>
                  <a:lnTo>
                    <a:pt x="1346916" y="0"/>
                  </a:lnTo>
                  <a:lnTo>
                    <a:pt x="1346916" y="1220075"/>
                  </a:lnTo>
                  <a:lnTo>
                    <a:pt x="0" y="1220075"/>
                  </a:ln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346916" cy="127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5400000">
            <a:off x="-12274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116060" y="698818"/>
            <a:ext cx="6055880" cy="8889365"/>
          </a:xfrm>
          <a:custGeom>
            <a:avLst/>
            <a:gdLst/>
            <a:ahLst/>
            <a:cxnLst/>
            <a:rect r="r" b="b" t="t" l="l"/>
            <a:pathLst>
              <a:path h="8889365" w="6055880">
                <a:moveTo>
                  <a:pt x="0" y="0"/>
                </a:moveTo>
                <a:lnTo>
                  <a:pt x="6055880" y="0"/>
                </a:lnTo>
                <a:lnTo>
                  <a:pt x="6055880" y="8889364"/>
                </a:lnTo>
                <a:lnTo>
                  <a:pt x="0" y="8889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6789135" y="1963537"/>
            <a:ext cx="4709731" cy="1198294"/>
            <a:chOff x="0" y="0"/>
            <a:chExt cx="6279641" cy="1597726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C4C4C4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963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37" id="37"/>
            <p:cNvSpPr txBox="true"/>
            <p:nvPr/>
          </p:nvSpPr>
          <p:spPr>
            <a:xfrm rot="0">
              <a:off x="1721266" y="255972"/>
              <a:ext cx="3964662" cy="911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Pendiente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789135" y="3508485"/>
            <a:ext cx="4709731" cy="1198294"/>
            <a:chOff x="0" y="0"/>
            <a:chExt cx="6279641" cy="1597726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82B7C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51B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47" id="47"/>
            <p:cNvSpPr txBox="true"/>
            <p:nvPr/>
          </p:nvSpPr>
          <p:spPr>
            <a:xfrm rot="0">
              <a:off x="1721266" y="255972"/>
              <a:ext cx="3964662" cy="911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6789135" y="4880818"/>
            <a:ext cx="4709731" cy="1198294"/>
            <a:chOff x="0" y="0"/>
            <a:chExt cx="6279641" cy="1597726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82B7C7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336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7" id="57"/>
            <p:cNvSpPr txBox="true"/>
            <p:nvPr/>
          </p:nvSpPr>
          <p:spPr>
            <a:xfrm rot="0">
              <a:off x="1721266" y="255972"/>
              <a:ext cx="3964662" cy="911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6789135" y="6427190"/>
            <a:ext cx="4709731" cy="1198294"/>
            <a:chOff x="0" y="0"/>
            <a:chExt cx="6279641" cy="1597726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F2C5BD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32711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7" id="67"/>
            <p:cNvSpPr txBox="true"/>
            <p:nvPr/>
          </p:nvSpPr>
          <p:spPr>
            <a:xfrm rot="0">
              <a:off x="1721266" y="255972"/>
              <a:ext cx="3964662" cy="911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Penalizado</a:t>
              </a:r>
            </a:p>
          </p:txBody>
        </p:sp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0474246" y="1963760"/>
            <a:ext cx="3734423" cy="3734423"/>
          </a:xfrm>
          <a:prstGeom prst="rect">
            <a:avLst/>
          </a:prstGeom>
        </p:spPr>
      </p:pic>
      <p:sp>
        <p:nvSpPr>
          <p:cNvPr name="TextBox 69" id="69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 de eventos</a:t>
            </a:r>
          </a:p>
        </p:txBody>
      </p:sp>
    </p:spTree>
  </p:cSld>
  <p:clrMapOvr>
    <a:masterClrMapping/>
  </p:clrMapOvr>
  <p:transition spd="fast">
    <p:fade/>
  </p:transition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52259" y="6836344"/>
            <a:ext cx="2781622" cy="239045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12650" y="5308835"/>
            <a:ext cx="5111519" cy="439271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94866" y="6242967"/>
            <a:ext cx="2939307" cy="252596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67282" y="4705528"/>
            <a:ext cx="2479495" cy="213081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014150" y="7441932"/>
            <a:ext cx="5030321" cy="432293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4301" y="3227664"/>
            <a:ext cx="8532756" cy="3645936"/>
            <a:chOff x="0" y="0"/>
            <a:chExt cx="11377008" cy="486124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336169" y="0"/>
              <a:ext cx="11040839" cy="4861248"/>
              <a:chOff x="0" y="0"/>
              <a:chExt cx="923013" cy="4064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2301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923013">
                    <a:moveTo>
                      <a:pt x="719813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719813" y="406400"/>
                    </a:lnTo>
                    <a:lnTo>
                      <a:pt x="923013" y="203200"/>
                    </a:lnTo>
                    <a:lnTo>
                      <a:pt x="719813" y="0"/>
                    </a:lnTo>
                    <a:close/>
                  </a:path>
                </a:pathLst>
              </a:custGeom>
              <a:solidFill>
                <a:srgbClr val="B1D4E0"/>
              </a:solidFill>
              <a:ln w="28575" cap="sq">
                <a:solidFill>
                  <a:srgbClr val="193F5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808713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221635"/>
              <a:ext cx="11046684" cy="4417978"/>
              <a:chOff x="0" y="0"/>
              <a:chExt cx="1016160" cy="4064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1616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016160">
                    <a:moveTo>
                      <a:pt x="81296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812960" y="406400"/>
                    </a:lnTo>
                    <a:lnTo>
                      <a:pt x="1016160" y="203200"/>
                    </a:lnTo>
                    <a:lnTo>
                      <a:pt x="812960" y="0"/>
                    </a:lnTo>
                    <a:close/>
                  </a:path>
                </a:pathLst>
              </a:custGeom>
              <a:solidFill>
                <a:srgbClr val="DDEFF5"/>
              </a:solidFill>
              <a:ln w="28575" cap="sq">
                <a:solidFill>
                  <a:srgbClr val="193F56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90186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4032188">
            <a:off x="-1274664" y="2992599"/>
            <a:ext cx="5114071" cy="4632472"/>
            <a:chOff x="0" y="0"/>
            <a:chExt cx="1346916" cy="12200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46916" cy="1220075"/>
            </a:xfrm>
            <a:custGeom>
              <a:avLst/>
              <a:gdLst/>
              <a:ahLst/>
              <a:cxnLst/>
              <a:rect r="r" b="b" t="t" l="l"/>
              <a:pathLst>
                <a:path h="1220075" w="1346916">
                  <a:moveTo>
                    <a:pt x="0" y="0"/>
                  </a:moveTo>
                  <a:lnTo>
                    <a:pt x="1346916" y="0"/>
                  </a:lnTo>
                  <a:lnTo>
                    <a:pt x="1346916" y="1220075"/>
                  </a:lnTo>
                  <a:lnTo>
                    <a:pt x="0" y="1220075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346916" cy="127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6404994">
            <a:off x="2303644" y="2599264"/>
            <a:ext cx="5114071" cy="4632472"/>
            <a:chOff x="0" y="0"/>
            <a:chExt cx="1346916" cy="12200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46916" cy="1220075"/>
            </a:xfrm>
            <a:custGeom>
              <a:avLst/>
              <a:gdLst/>
              <a:ahLst/>
              <a:cxnLst/>
              <a:rect r="r" b="b" t="t" l="l"/>
              <a:pathLst>
                <a:path h="1220075" w="1346916">
                  <a:moveTo>
                    <a:pt x="0" y="0"/>
                  </a:moveTo>
                  <a:lnTo>
                    <a:pt x="1346916" y="0"/>
                  </a:lnTo>
                  <a:lnTo>
                    <a:pt x="1346916" y="1220075"/>
                  </a:lnTo>
                  <a:lnTo>
                    <a:pt x="0" y="1220075"/>
                  </a:ln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346916" cy="127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5400000">
            <a:off x="-12274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194761" y="698818"/>
            <a:ext cx="6055880" cy="8889365"/>
          </a:xfrm>
          <a:custGeom>
            <a:avLst/>
            <a:gdLst/>
            <a:ahLst/>
            <a:cxnLst/>
            <a:rect r="r" b="b" t="t" l="l"/>
            <a:pathLst>
              <a:path h="8889365" w="6055880">
                <a:moveTo>
                  <a:pt x="0" y="0"/>
                </a:moveTo>
                <a:lnTo>
                  <a:pt x="6055880" y="0"/>
                </a:lnTo>
                <a:lnTo>
                  <a:pt x="6055880" y="8889364"/>
                </a:lnTo>
                <a:lnTo>
                  <a:pt x="0" y="8889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3867835" y="1963537"/>
            <a:ext cx="4709731" cy="1198294"/>
            <a:chOff x="0" y="0"/>
            <a:chExt cx="6279641" cy="159772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C4C4C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963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1721266" y="255972"/>
              <a:ext cx="3964662" cy="911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Pendiente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3867835" y="3508485"/>
            <a:ext cx="4709731" cy="1198294"/>
            <a:chOff x="0" y="0"/>
            <a:chExt cx="6279641" cy="1597726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82B7C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51B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1721266" y="255972"/>
              <a:ext cx="3964662" cy="911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3867835" y="4880818"/>
            <a:ext cx="4709731" cy="1198294"/>
            <a:chOff x="0" y="0"/>
            <a:chExt cx="6279641" cy="1597726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82B7C7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336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4" id="64"/>
            <p:cNvSpPr txBox="true"/>
            <p:nvPr/>
          </p:nvSpPr>
          <p:spPr>
            <a:xfrm rot="0">
              <a:off x="1721266" y="255972"/>
              <a:ext cx="3964662" cy="911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3867835" y="6427190"/>
            <a:ext cx="4709731" cy="1198294"/>
            <a:chOff x="0" y="0"/>
            <a:chExt cx="6279641" cy="1597726"/>
          </a:xfrm>
        </p:grpSpPr>
        <p:grpSp>
          <p:nvGrpSpPr>
            <p:cNvPr name="Group 66" id="6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F2C5BD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32711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74" id="74"/>
            <p:cNvSpPr txBox="true"/>
            <p:nvPr/>
          </p:nvSpPr>
          <p:spPr>
            <a:xfrm rot="0">
              <a:off x="1721266" y="255972"/>
              <a:ext cx="3964662" cy="911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Penalizado</a:t>
              </a:r>
            </a:p>
          </p:txBody>
        </p:sp>
      </p:grpSp>
      <p:pic>
        <p:nvPicPr>
          <p:cNvPr name="Picture 75" id="7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552947" y="1963760"/>
            <a:ext cx="3734423" cy="3734423"/>
          </a:xfrm>
          <a:prstGeom prst="rect">
            <a:avLst/>
          </a:prstGeom>
        </p:spPr>
      </p:pic>
      <p:sp>
        <p:nvSpPr>
          <p:cNvPr name="TextBox 76" id="76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 de eventos</a:t>
            </a:r>
          </a:p>
        </p:txBody>
      </p:sp>
    </p:spTree>
  </p:cSld>
  <p:clrMapOvr>
    <a:masterClrMapping/>
  </p:clrMapOvr>
  <p:transition spd="fast">
    <p:fade/>
  </p:transition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52259" y="6836344"/>
            <a:ext cx="2781622" cy="239045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12650" y="5308835"/>
            <a:ext cx="5111519" cy="439271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94866" y="6242967"/>
            <a:ext cx="2939307" cy="252596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67282" y="4705528"/>
            <a:ext cx="2479495" cy="213081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014150" y="7441932"/>
            <a:ext cx="5030321" cy="432293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726544" y="3227664"/>
            <a:ext cx="8532756" cy="3645936"/>
            <a:chOff x="0" y="0"/>
            <a:chExt cx="11377008" cy="486124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336169" y="0"/>
              <a:ext cx="11040839" cy="4861248"/>
              <a:chOff x="0" y="0"/>
              <a:chExt cx="923013" cy="4064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2301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923013">
                    <a:moveTo>
                      <a:pt x="719813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719813" y="406400"/>
                    </a:lnTo>
                    <a:lnTo>
                      <a:pt x="923013" y="203200"/>
                    </a:lnTo>
                    <a:lnTo>
                      <a:pt x="719813" y="0"/>
                    </a:lnTo>
                    <a:close/>
                  </a:path>
                </a:pathLst>
              </a:custGeom>
              <a:solidFill>
                <a:srgbClr val="B1D4E0"/>
              </a:solidFill>
              <a:ln w="28575" cap="sq">
                <a:solidFill>
                  <a:srgbClr val="193F5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808713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221635"/>
              <a:ext cx="11046684" cy="4417978"/>
              <a:chOff x="0" y="0"/>
              <a:chExt cx="1016160" cy="4064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1616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016160">
                    <a:moveTo>
                      <a:pt x="81296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812960" y="406400"/>
                    </a:lnTo>
                    <a:lnTo>
                      <a:pt x="1016160" y="203200"/>
                    </a:lnTo>
                    <a:lnTo>
                      <a:pt x="812960" y="0"/>
                    </a:lnTo>
                    <a:close/>
                  </a:path>
                </a:pathLst>
              </a:custGeom>
              <a:solidFill>
                <a:srgbClr val="DDEFF5"/>
              </a:solidFill>
              <a:ln w="28575" cap="sq">
                <a:solidFill>
                  <a:srgbClr val="193F56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90186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4032188">
            <a:off x="-1274664" y="2992599"/>
            <a:ext cx="5114071" cy="4632472"/>
            <a:chOff x="0" y="0"/>
            <a:chExt cx="1346916" cy="12200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46916" cy="1220075"/>
            </a:xfrm>
            <a:custGeom>
              <a:avLst/>
              <a:gdLst/>
              <a:ahLst/>
              <a:cxnLst/>
              <a:rect r="r" b="b" t="t" l="l"/>
              <a:pathLst>
                <a:path h="1220075" w="1346916">
                  <a:moveTo>
                    <a:pt x="0" y="0"/>
                  </a:moveTo>
                  <a:lnTo>
                    <a:pt x="1346916" y="0"/>
                  </a:lnTo>
                  <a:lnTo>
                    <a:pt x="1346916" y="1220075"/>
                  </a:lnTo>
                  <a:lnTo>
                    <a:pt x="0" y="1220075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346916" cy="127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6404994">
            <a:off x="2303644" y="2599264"/>
            <a:ext cx="5114071" cy="4632472"/>
            <a:chOff x="0" y="0"/>
            <a:chExt cx="1346916" cy="12200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46916" cy="1220075"/>
            </a:xfrm>
            <a:custGeom>
              <a:avLst/>
              <a:gdLst/>
              <a:ahLst/>
              <a:cxnLst/>
              <a:rect r="r" b="b" t="t" l="l"/>
              <a:pathLst>
                <a:path h="1220075" w="1346916">
                  <a:moveTo>
                    <a:pt x="0" y="0"/>
                  </a:moveTo>
                  <a:lnTo>
                    <a:pt x="1346916" y="0"/>
                  </a:lnTo>
                  <a:lnTo>
                    <a:pt x="1346916" y="1220075"/>
                  </a:lnTo>
                  <a:lnTo>
                    <a:pt x="0" y="1220075"/>
                  </a:ln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346916" cy="127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5400000">
            <a:off x="-12274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194761" y="698818"/>
            <a:ext cx="6055880" cy="8889365"/>
          </a:xfrm>
          <a:custGeom>
            <a:avLst/>
            <a:gdLst/>
            <a:ahLst/>
            <a:cxnLst/>
            <a:rect r="r" b="b" t="t" l="l"/>
            <a:pathLst>
              <a:path h="8889365" w="6055880">
                <a:moveTo>
                  <a:pt x="0" y="0"/>
                </a:moveTo>
                <a:lnTo>
                  <a:pt x="6055880" y="0"/>
                </a:lnTo>
                <a:lnTo>
                  <a:pt x="6055880" y="8889364"/>
                </a:lnTo>
                <a:lnTo>
                  <a:pt x="0" y="8889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3867835" y="1963537"/>
            <a:ext cx="4709731" cy="1198294"/>
            <a:chOff x="0" y="0"/>
            <a:chExt cx="6279641" cy="159772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C4C4C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963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1721266" y="255972"/>
              <a:ext cx="3964662" cy="911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Pendiente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3867835" y="3508485"/>
            <a:ext cx="4709731" cy="1198294"/>
            <a:chOff x="0" y="0"/>
            <a:chExt cx="6279641" cy="1597726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82B7C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51B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1721266" y="255972"/>
              <a:ext cx="3964662" cy="911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3867835" y="4880818"/>
            <a:ext cx="4709731" cy="1198294"/>
            <a:chOff x="0" y="0"/>
            <a:chExt cx="6279641" cy="1597726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82B7C7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336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4" id="64"/>
            <p:cNvSpPr txBox="true"/>
            <p:nvPr/>
          </p:nvSpPr>
          <p:spPr>
            <a:xfrm rot="0">
              <a:off x="1721266" y="255972"/>
              <a:ext cx="3964662" cy="911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3867835" y="6427190"/>
            <a:ext cx="4709731" cy="1198294"/>
            <a:chOff x="0" y="0"/>
            <a:chExt cx="6279641" cy="1597726"/>
          </a:xfrm>
        </p:grpSpPr>
        <p:grpSp>
          <p:nvGrpSpPr>
            <p:cNvPr name="Group 66" id="66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F2C5BD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32711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74" id="74"/>
            <p:cNvSpPr txBox="true"/>
            <p:nvPr/>
          </p:nvSpPr>
          <p:spPr>
            <a:xfrm rot="0">
              <a:off x="1721266" y="255972"/>
              <a:ext cx="3964662" cy="911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Penalizado</a:t>
              </a:r>
            </a:p>
          </p:txBody>
        </p:sp>
      </p:grpSp>
      <p:pic>
        <p:nvPicPr>
          <p:cNvPr name="Picture 75" id="7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552947" y="1963760"/>
            <a:ext cx="3734423" cy="3734423"/>
          </a:xfrm>
          <a:prstGeom prst="rect">
            <a:avLst/>
          </a:prstGeom>
        </p:spPr>
      </p:pic>
      <p:sp>
        <p:nvSpPr>
          <p:cNvPr name="TextBox 76" id="76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 de eventos</a:t>
            </a:r>
          </a:p>
        </p:txBody>
      </p:sp>
    </p:spTree>
  </p:cSld>
  <p:clrMapOvr>
    <a:masterClrMapping/>
  </p:clrMapOvr>
  <p:transition spd="fast">
    <p:fade/>
  </p:transition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2274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52259" y="6836344"/>
            <a:ext cx="2781622" cy="2390456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12650" y="5308835"/>
            <a:ext cx="5111519" cy="4392711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94866" y="6242967"/>
            <a:ext cx="2939307" cy="2525967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67282" y="4705528"/>
            <a:ext cx="2479495" cy="2130816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014150" y="7441932"/>
            <a:ext cx="5030321" cy="4322932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726544" y="3227664"/>
            <a:ext cx="8532756" cy="3645936"/>
            <a:chOff x="0" y="0"/>
            <a:chExt cx="11377008" cy="486124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336169" y="0"/>
              <a:ext cx="11040839" cy="4861248"/>
              <a:chOff x="0" y="0"/>
              <a:chExt cx="923013" cy="4064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92301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923013">
                    <a:moveTo>
                      <a:pt x="719813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719813" y="406400"/>
                    </a:lnTo>
                    <a:lnTo>
                      <a:pt x="923013" y="203200"/>
                    </a:lnTo>
                    <a:lnTo>
                      <a:pt x="719813" y="0"/>
                    </a:lnTo>
                    <a:close/>
                  </a:path>
                </a:pathLst>
              </a:custGeom>
              <a:solidFill>
                <a:srgbClr val="B1D4E0"/>
              </a:solidFill>
              <a:ln w="28575" cap="sq">
                <a:solidFill>
                  <a:srgbClr val="193F56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08713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221635"/>
              <a:ext cx="11046684" cy="4417978"/>
              <a:chOff x="0" y="0"/>
              <a:chExt cx="1016160" cy="406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1616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016160">
                    <a:moveTo>
                      <a:pt x="81296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812960" y="406400"/>
                    </a:lnTo>
                    <a:lnTo>
                      <a:pt x="1016160" y="203200"/>
                    </a:lnTo>
                    <a:lnTo>
                      <a:pt x="812960" y="0"/>
                    </a:lnTo>
                    <a:close/>
                  </a:path>
                </a:pathLst>
              </a:custGeom>
              <a:solidFill>
                <a:srgbClr val="DDEFF5"/>
              </a:solidFill>
              <a:ln w="28575" cap="sq">
                <a:solidFill>
                  <a:srgbClr val="193F56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90186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3194761" y="698818"/>
            <a:ext cx="6055880" cy="8889365"/>
          </a:xfrm>
          <a:custGeom>
            <a:avLst/>
            <a:gdLst/>
            <a:ahLst/>
            <a:cxnLst/>
            <a:rect r="r" b="b" t="t" l="l"/>
            <a:pathLst>
              <a:path h="8889365" w="6055880">
                <a:moveTo>
                  <a:pt x="0" y="0"/>
                </a:moveTo>
                <a:lnTo>
                  <a:pt x="6055880" y="0"/>
                </a:lnTo>
                <a:lnTo>
                  <a:pt x="6055880" y="8889364"/>
                </a:lnTo>
                <a:lnTo>
                  <a:pt x="0" y="8889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3867835" y="1963537"/>
            <a:ext cx="4709731" cy="1198294"/>
            <a:chOff x="0" y="0"/>
            <a:chExt cx="6279641" cy="1597726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C4C4C4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963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1721266" y="255972"/>
              <a:ext cx="3964662" cy="911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Pendiente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3867835" y="3508485"/>
            <a:ext cx="4709731" cy="1198294"/>
            <a:chOff x="0" y="0"/>
            <a:chExt cx="6279641" cy="1597726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82B7C7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51B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48" id="48"/>
            <p:cNvSpPr txBox="true"/>
            <p:nvPr/>
          </p:nvSpPr>
          <p:spPr>
            <a:xfrm rot="0">
              <a:off x="1721266" y="255972"/>
              <a:ext cx="3964662" cy="911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3867835" y="4880818"/>
            <a:ext cx="4709731" cy="1198294"/>
            <a:chOff x="0" y="0"/>
            <a:chExt cx="6279641" cy="1597726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82B7C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336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1721266" y="255972"/>
              <a:ext cx="3964662" cy="911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Acreditado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3867835" y="6427190"/>
            <a:ext cx="4709731" cy="1198294"/>
            <a:chOff x="0" y="0"/>
            <a:chExt cx="6279641" cy="1597726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404133"/>
              <a:ext cx="6279641" cy="1193593"/>
              <a:chOff x="0" y="0"/>
              <a:chExt cx="1357745" cy="25807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181481"/>
                    </a:lnTo>
                    <a:cubicBezTo>
                      <a:pt x="1357745" y="223781"/>
                      <a:pt x="1323454" y="258071"/>
                      <a:pt x="1281155" y="258071"/>
                    </a:cubicBezTo>
                    <a:lnTo>
                      <a:pt x="76590" y="258071"/>
                    </a:lnTo>
                    <a:cubicBezTo>
                      <a:pt x="56277" y="258071"/>
                      <a:pt x="36796" y="250002"/>
                      <a:pt x="22433" y="235638"/>
                    </a:cubicBezTo>
                    <a:cubicBezTo>
                      <a:pt x="8069" y="221275"/>
                      <a:pt x="0" y="201794"/>
                      <a:pt x="0" y="181481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0" y="0"/>
              <a:ext cx="6279641" cy="1523107"/>
              <a:chOff x="0" y="0"/>
              <a:chExt cx="1357745" cy="329317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76590" y="0"/>
                    </a:moveTo>
                    <a:lnTo>
                      <a:pt x="1281155" y="0"/>
                    </a:lnTo>
                    <a:cubicBezTo>
                      <a:pt x="1301468" y="0"/>
                      <a:pt x="1320949" y="8069"/>
                      <a:pt x="1335312" y="22433"/>
                    </a:cubicBezTo>
                    <a:cubicBezTo>
                      <a:pt x="1349676" y="36796"/>
                      <a:pt x="1357745" y="56277"/>
                      <a:pt x="1357745" y="76590"/>
                    </a:cubicBezTo>
                    <a:lnTo>
                      <a:pt x="1357745" y="252726"/>
                    </a:lnTo>
                    <a:cubicBezTo>
                      <a:pt x="1357745" y="295026"/>
                      <a:pt x="1323454" y="329317"/>
                      <a:pt x="1281155" y="329317"/>
                    </a:cubicBezTo>
                    <a:lnTo>
                      <a:pt x="76590" y="329317"/>
                    </a:lnTo>
                    <a:cubicBezTo>
                      <a:pt x="56277" y="329317"/>
                      <a:pt x="36796" y="321247"/>
                      <a:pt x="22433" y="306884"/>
                    </a:cubicBezTo>
                    <a:cubicBezTo>
                      <a:pt x="8069" y="292520"/>
                      <a:pt x="0" y="273039"/>
                      <a:pt x="0" y="252726"/>
                    </a:cubicBezTo>
                    <a:lnTo>
                      <a:pt x="0" y="76590"/>
                    </a:lnTo>
                    <a:cubicBezTo>
                      <a:pt x="0" y="34291"/>
                      <a:pt x="34291" y="0"/>
                      <a:pt x="76590" y="0"/>
                    </a:cubicBezTo>
                    <a:close/>
                  </a:path>
                </a:pathLst>
              </a:custGeom>
              <a:solidFill>
                <a:srgbClr val="F2C5BD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218358" y="70438"/>
              <a:ext cx="1358857" cy="1358857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32711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8" id="68"/>
            <p:cNvSpPr txBox="true"/>
            <p:nvPr/>
          </p:nvSpPr>
          <p:spPr>
            <a:xfrm rot="0">
              <a:off x="1721266" y="255972"/>
              <a:ext cx="3964662" cy="911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5"/>
                </a:lnSpc>
              </a:pPr>
              <a:r>
                <a:rPr lang="en-US" sz="4111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Penalizado</a:t>
              </a:r>
            </a:p>
          </p:txBody>
        </p:sp>
      </p:grpSp>
      <p:pic>
        <p:nvPicPr>
          <p:cNvPr name="Picture 69" id="6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552947" y="1963760"/>
            <a:ext cx="3734423" cy="3734423"/>
          </a:xfrm>
          <a:prstGeom prst="rect">
            <a:avLst/>
          </a:prstGeom>
        </p:spPr>
      </p:pic>
      <p:sp>
        <p:nvSpPr>
          <p:cNvPr name="Freeform 70" id="70"/>
          <p:cNvSpPr/>
          <p:nvPr/>
        </p:nvSpPr>
        <p:spPr>
          <a:xfrm flipH="false" flipV="false" rot="0">
            <a:off x="11204602" y="3745806"/>
            <a:ext cx="1635644" cy="2681384"/>
          </a:xfrm>
          <a:custGeom>
            <a:avLst/>
            <a:gdLst/>
            <a:ahLst/>
            <a:cxnLst/>
            <a:rect r="r" b="b" t="t" l="l"/>
            <a:pathLst>
              <a:path h="2681384" w="1635644">
                <a:moveTo>
                  <a:pt x="0" y="0"/>
                </a:moveTo>
                <a:lnTo>
                  <a:pt x="1635644" y="0"/>
                </a:lnTo>
                <a:lnTo>
                  <a:pt x="1635644" y="2681384"/>
                </a:lnTo>
                <a:lnTo>
                  <a:pt x="0" y="26813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1" id="71"/>
          <p:cNvGrpSpPr/>
          <p:nvPr/>
        </p:nvGrpSpPr>
        <p:grpSpPr>
          <a:xfrm rot="0">
            <a:off x="13177961" y="4426328"/>
            <a:ext cx="2985800" cy="1248607"/>
            <a:chOff x="0" y="0"/>
            <a:chExt cx="3981066" cy="1664809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3981066" cy="1664809"/>
            </a:xfrm>
            <a:custGeom>
              <a:avLst/>
              <a:gdLst/>
              <a:ahLst/>
              <a:cxnLst/>
              <a:rect r="r" b="b" t="t" l="l"/>
              <a:pathLst>
                <a:path h="1664809" w="3981066">
                  <a:moveTo>
                    <a:pt x="0" y="0"/>
                  </a:moveTo>
                  <a:lnTo>
                    <a:pt x="3981066" y="0"/>
                  </a:lnTo>
                  <a:lnTo>
                    <a:pt x="3981066" y="1664809"/>
                  </a:lnTo>
                  <a:lnTo>
                    <a:pt x="0" y="1664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3" id="73"/>
            <p:cNvGrpSpPr/>
            <p:nvPr/>
          </p:nvGrpSpPr>
          <p:grpSpPr>
            <a:xfrm rot="0">
              <a:off x="267800" y="615827"/>
              <a:ext cx="3445467" cy="654892"/>
              <a:chOff x="0" y="0"/>
              <a:chExt cx="1357745" cy="258071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357745" cy="258071"/>
              </a:xfrm>
              <a:custGeom>
                <a:avLst/>
                <a:gdLst/>
                <a:ahLst/>
                <a:cxnLst/>
                <a:rect r="r" b="b" t="t" l="l"/>
                <a:pathLst>
                  <a:path h="258071" w="1357745">
                    <a:moveTo>
                      <a:pt x="129036" y="0"/>
                    </a:moveTo>
                    <a:lnTo>
                      <a:pt x="1228709" y="0"/>
                    </a:lnTo>
                    <a:cubicBezTo>
                      <a:pt x="1299974" y="0"/>
                      <a:pt x="1357745" y="57771"/>
                      <a:pt x="1357745" y="129036"/>
                    </a:cubicBezTo>
                    <a:lnTo>
                      <a:pt x="1357745" y="129036"/>
                    </a:lnTo>
                    <a:cubicBezTo>
                      <a:pt x="1357745" y="200300"/>
                      <a:pt x="1299974" y="258071"/>
                      <a:pt x="1228709" y="258071"/>
                    </a:cubicBezTo>
                    <a:lnTo>
                      <a:pt x="129036" y="258071"/>
                    </a:lnTo>
                    <a:cubicBezTo>
                      <a:pt x="57771" y="258071"/>
                      <a:pt x="0" y="200300"/>
                      <a:pt x="0" y="129036"/>
                    </a:cubicBezTo>
                    <a:lnTo>
                      <a:pt x="0" y="129036"/>
                    </a:lnTo>
                    <a:cubicBezTo>
                      <a:pt x="0" y="57771"/>
                      <a:pt x="57771" y="0"/>
                      <a:pt x="129036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57150"/>
                <a:ext cx="1357745" cy="315221"/>
              </a:xfrm>
              <a:prstGeom prst="rect">
                <a:avLst/>
              </a:prstGeom>
            </p:spPr>
            <p:txBody>
              <a:bodyPr anchor="ctr" rtlCol="false" tIns="25464" lIns="25464" bIns="25464" rIns="25464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267800" y="394091"/>
              <a:ext cx="3445467" cy="835687"/>
              <a:chOff x="0" y="0"/>
              <a:chExt cx="1357745" cy="329317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357745" cy="329317"/>
              </a:xfrm>
              <a:custGeom>
                <a:avLst/>
                <a:gdLst/>
                <a:ahLst/>
                <a:cxnLst/>
                <a:rect r="r" b="b" t="t" l="l"/>
                <a:pathLst>
                  <a:path h="329317" w="1357745">
                    <a:moveTo>
                      <a:pt x="152795" y="0"/>
                    </a:moveTo>
                    <a:lnTo>
                      <a:pt x="1204950" y="0"/>
                    </a:lnTo>
                    <a:cubicBezTo>
                      <a:pt x="1289336" y="0"/>
                      <a:pt x="1357745" y="68409"/>
                      <a:pt x="1357745" y="152795"/>
                    </a:cubicBezTo>
                    <a:lnTo>
                      <a:pt x="1357745" y="176522"/>
                    </a:lnTo>
                    <a:cubicBezTo>
                      <a:pt x="1357745" y="260908"/>
                      <a:pt x="1289336" y="329317"/>
                      <a:pt x="1204950" y="329317"/>
                    </a:cubicBezTo>
                    <a:lnTo>
                      <a:pt x="152795" y="329317"/>
                    </a:lnTo>
                    <a:cubicBezTo>
                      <a:pt x="68409" y="329317"/>
                      <a:pt x="0" y="260908"/>
                      <a:pt x="0" y="176522"/>
                    </a:cubicBezTo>
                    <a:lnTo>
                      <a:pt x="0" y="152795"/>
                    </a:lnTo>
                    <a:cubicBezTo>
                      <a:pt x="0" y="68409"/>
                      <a:pt x="68409" y="0"/>
                      <a:pt x="152795" y="0"/>
                    </a:cubicBezTo>
                    <a:close/>
                  </a:path>
                </a:pathLst>
              </a:custGeom>
              <a:solidFill>
                <a:srgbClr val="F2C5BD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57150"/>
                <a:ext cx="1357745" cy="386467"/>
              </a:xfrm>
              <a:prstGeom prst="rect">
                <a:avLst/>
              </a:prstGeom>
            </p:spPr>
            <p:txBody>
              <a:bodyPr anchor="ctr" rtlCol="false" tIns="25464" lIns="25464" bIns="25464" rIns="25464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79" id="79"/>
            <p:cNvSpPr txBox="true"/>
            <p:nvPr/>
          </p:nvSpPr>
          <p:spPr>
            <a:xfrm rot="0">
              <a:off x="902882" y="538244"/>
              <a:ext cx="2175301" cy="496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7"/>
                </a:lnSpc>
              </a:pPr>
              <a:r>
                <a:rPr lang="en-US" sz="2255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Sanciones</a:t>
              </a:r>
            </a:p>
          </p:txBody>
        </p:sp>
      </p:grpSp>
      <p:sp>
        <p:nvSpPr>
          <p:cNvPr name="TextBox 80" id="80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 de eventos</a:t>
            </a:r>
          </a:p>
        </p:txBody>
      </p:sp>
    </p:spTree>
  </p:cSld>
  <p:clrMapOvr>
    <a:masterClrMapping/>
  </p:clrMapOvr>
  <p:transition spd="fast">
    <p:fade/>
  </p:transition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389353" y="-4121598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52259" y="6836344"/>
            <a:ext cx="2781622" cy="239045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12650" y="5308835"/>
            <a:ext cx="5111519" cy="439271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94866" y="6242967"/>
            <a:ext cx="2939307" cy="252596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67282" y="4705528"/>
            <a:ext cx="2479495" cy="213081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014150" y="7441932"/>
            <a:ext cx="5030321" cy="432293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20864281" y="3638657"/>
            <a:ext cx="21388468" cy="3487550"/>
            <a:chOff x="0" y="0"/>
            <a:chExt cx="2492372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92372" cy="406400"/>
            </a:xfrm>
            <a:custGeom>
              <a:avLst/>
              <a:gdLst/>
              <a:ahLst/>
              <a:cxnLst/>
              <a:rect r="r" b="b" t="t" l="l"/>
              <a:pathLst>
                <a:path h="406400" w="2492372">
                  <a:moveTo>
                    <a:pt x="0" y="0"/>
                  </a:moveTo>
                  <a:lnTo>
                    <a:pt x="2289172" y="0"/>
                  </a:lnTo>
                  <a:lnTo>
                    <a:pt x="2492372" y="203200"/>
                  </a:lnTo>
                  <a:lnTo>
                    <a:pt x="228917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77800" y="-57150"/>
              <a:ext cx="223837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3995082">
            <a:off x="-3857473" y="-2182158"/>
            <a:ext cx="12285637" cy="11671355"/>
          </a:xfrm>
          <a:custGeom>
            <a:avLst/>
            <a:gdLst/>
            <a:ahLst/>
            <a:cxnLst/>
            <a:rect r="r" b="b" t="t" l="l"/>
            <a:pathLst>
              <a:path h="11671355" w="12285637">
                <a:moveTo>
                  <a:pt x="0" y="0"/>
                </a:moveTo>
                <a:lnTo>
                  <a:pt x="12285637" y="0"/>
                </a:lnTo>
                <a:lnTo>
                  <a:pt x="12285637" y="11671355"/>
                </a:lnTo>
                <a:lnTo>
                  <a:pt x="0" y="11671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93763" y="-5143500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2331493">
            <a:off x="12176264" y="8729176"/>
            <a:ext cx="2781622" cy="239045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331493">
            <a:off x="14360692" y="4353498"/>
            <a:ext cx="5111519" cy="439271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331493">
            <a:off x="12563052" y="7611266"/>
            <a:ext cx="2939307" cy="252596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331493">
            <a:off x="13762143" y="4799885"/>
            <a:ext cx="2479495" cy="213081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331493">
            <a:off x="15531510" y="6172273"/>
            <a:ext cx="5030321" cy="432293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13963077" y="3638657"/>
            <a:ext cx="21388468" cy="3487550"/>
            <a:chOff x="0" y="0"/>
            <a:chExt cx="2492372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92372" cy="406400"/>
            </a:xfrm>
            <a:custGeom>
              <a:avLst/>
              <a:gdLst/>
              <a:ahLst/>
              <a:cxnLst/>
              <a:rect r="r" b="b" t="t" l="l"/>
              <a:pathLst>
                <a:path h="406400" w="2492372">
                  <a:moveTo>
                    <a:pt x="0" y="0"/>
                  </a:moveTo>
                  <a:lnTo>
                    <a:pt x="2289172" y="0"/>
                  </a:lnTo>
                  <a:lnTo>
                    <a:pt x="2492372" y="203200"/>
                  </a:lnTo>
                  <a:lnTo>
                    <a:pt x="228917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77800" y="-57150"/>
              <a:ext cx="223837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140685" y="3327502"/>
            <a:ext cx="3848439" cy="4177410"/>
            <a:chOff x="0" y="0"/>
            <a:chExt cx="5131252" cy="55698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31252" cy="5569880"/>
            </a:xfrm>
            <a:custGeom>
              <a:avLst/>
              <a:gdLst/>
              <a:ahLst/>
              <a:cxnLst/>
              <a:rect r="r" b="b" t="t" l="l"/>
              <a:pathLst>
                <a:path h="5569880" w="5131252">
                  <a:moveTo>
                    <a:pt x="0" y="0"/>
                  </a:moveTo>
                  <a:lnTo>
                    <a:pt x="5131252" y="0"/>
                  </a:lnTo>
                  <a:lnTo>
                    <a:pt x="5131252" y="5569880"/>
                  </a:lnTo>
                  <a:lnTo>
                    <a:pt x="0" y="556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578684" y="472862"/>
              <a:ext cx="3973884" cy="4624156"/>
              <a:chOff x="0" y="0"/>
              <a:chExt cx="6985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2661041" y="3720014"/>
            <a:ext cx="2857282" cy="3324837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0"/>
              <a:stretch>
                <a:fillRect l="-8181" t="0" r="-8181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5750660">
            <a:off x="-1314195" y="-1835846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3086100" cy="2130130"/>
            <a:chOff x="0" y="0"/>
            <a:chExt cx="812800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561022"/>
            </a:xfrm>
            <a:custGeom>
              <a:avLst/>
              <a:gdLst/>
              <a:ahLst/>
              <a:cxnLst/>
              <a:rect r="r" b="b" t="t" l="l"/>
              <a:pathLst>
                <a:path h="561022" w="812800">
                  <a:moveTo>
                    <a:pt x="609600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609600" y="561022"/>
                  </a:lnTo>
                  <a:lnTo>
                    <a:pt x="812800" y="280511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98500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3086100" cy="2220247"/>
            <a:chOff x="0" y="0"/>
            <a:chExt cx="812800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584756"/>
            </a:xfrm>
            <a:custGeom>
              <a:avLst/>
              <a:gdLst/>
              <a:ahLst/>
              <a:cxnLst/>
              <a:rect r="r" b="b" t="t" l="l"/>
              <a:pathLst>
                <a:path h="584756" w="812800">
                  <a:moveTo>
                    <a:pt x="609600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609600" y="584756"/>
                  </a:lnTo>
                  <a:lnTo>
                    <a:pt x="812800" y="292378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98500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352218" y="1961742"/>
            <a:ext cx="1784764" cy="1784764"/>
          </a:xfrm>
          <a:custGeom>
            <a:avLst/>
            <a:gdLst/>
            <a:ahLst/>
            <a:cxnLst/>
            <a:rect r="r" b="b" t="t" l="l"/>
            <a:pathLst>
              <a:path h="1784764" w="1784764">
                <a:moveTo>
                  <a:pt x="0" y="0"/>
                </a:moveTo>
                <a:lnTo>
                  <a:pt x="1784764" y="0"/>
                </a:lnTo>
                <a:lnTo>
                  <a:pt x="1784764" y="1784764"/>
                </a:lnTo>
                <a:lnTo>
                  <a:pt x="0" y="178476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375159" y="1959876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830454" y="-579240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4692" y="7929499"/>
            <a:ext cx="2471987" cy="1622813"/>
          </a:xfrm>
          <a:custGeom>
            <a:avLst/>
            <a:gdLst/>
            <a:ahLst/>
            <a:cxnLst/>
            <a:rect r="r" b="b" t="t" l="l"/>
            <a:pathLst>
              <a:path h="1622813" w="2471987">
                <a:moveTo>
                  <a:pt x="0" y="0"/>
                </a:moveTo>
                <a:lnTo>
                  <a:pt x="2471987" y="0"/>
                </a:lnTo>
                <a:lnTo>
                  <a:pt x="2471987" y="1622813"/>
                </a:lnTo>
                <a:lnTo>
                  <a:pt x="0" y="1622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8811240" y="3638657"/>
            <a:ext cx="21388468" cy="3487550"/>
            <a:chOff x="0" y="0"/>
            <a:chExt cx="249237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2372" cy="406400"/>
            </a:xfrm>
            <a:custGeom>
              <a:avLst/>
              <a:gdLst/>
              <a:ahLst/>
              <a:cxnLst/>
              <a:rect r="r" b="b" t="t" l="l"/>
              <a:pathLst>
                <a:path h="406400" w="2492372">
                  <a:moveTo>
                    <a:pt x="0" y="0"/>
                  </a:moveTo>
                  <a:lnTo>
                    <a:pt x="2289172" y="0"/>
                  </a:lnTo>
                  <a:lnTo>
                    <a:pt x="2492372" y="203200"/>
                  </a:lnTo>
                  <a:lnTo>
                    <a:pt x="228917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CC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57150"/>
              <a:ext cx="223837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963077" y="3638657"/>
            <a:ext cx="21388468" cy="3487550"/>
            <a:chOff x="0" y="0"/>
            <a:chExt cx="2492372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92372" cy="406400"/>
            </a:xfrm>
            <a:custGeom>
              <a:avLst/>
              <a:gdLst/>
              <a:ahLst/>
              <a:cxnLst/>
              <a:rect r="r" b="b" t="t" l="l"/>
              <a:pathLst>
                <a:path h="406400" w="2492372">
                  <a:moveTo>
                    <a:pt x="0" y="0"/>
                  </a:moveTo>
                  <a:lnTo>
                    <a:pt x="2289172" y="0"/>
                  </a:lnTo>
                  <a:lnTo>
                    <a:pt x="2492372" y="203200"/>
                  </a:lnTo>
                  <a:lnTo>
                    <a:pt x="228917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57150"/>
              <a:ext cx="223837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40685" y="3327502"/>
            <a:ext cx="3848439" cy="4177410"/>
            <a:chOff x="0" y="0"/>
            <a:chExt cx="5131252" cy="55698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31252" cy="5569880"/>
            </a:xfrm>
            <a:custGeom>
              <a:avLst/>
              <a:gdLst/>
              <a:ahLst/>
              <a:cxnLst/>
              <a:rect r="r" b="b" t="t" l="l"/>
              <a:pathLst>
                <a:path h="5569880" w="5131252">
                  <a:moveTo>
                    <a:pt x="0" y="0"/>
                  </a:moveTo>
                  <a:lnTo>
                    <a:pt x="5131252" y="0"/>
                  </a:lnTo>
                  <a:lnTo>
                    <a:pt x="5131252" y="5569880"/>
                  </a:lnTo>
                  <a:lnTo>
                    <a:pt x="0" y="556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578684" y="472862"/>
              <a:ext cx="3973884" cy="4624156"/>
              <a:chOff x="0" y="0"/>
              <a:chExt cx="6985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2661041" y="3720014"/>
            <a:ext cx="2857282" cy="3324837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0"/>
              <a:stretch>
                <a:fillRect l="-8181" t="0" r="-8181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425392" y="3940000"/>
            <a:ext cx="3437216" cy="2952414"/>
            <a:chOff x="0" y="0"/>
            <a:chExt cx="4582955" cy="393655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582955" cy="3936552"/>
              <a:chOff x="0" y="0"/>
              <a:chExt cx="813197" cy="6985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74005" lIns="74005" bIns="74005" rIns="7400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214424" y="158075"/>
              <a:ext cx="4154108" cy="3620402"/>
              <a:chOff x="0" y="0"/>
              <a:chExt cx="4161164" cy="362655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0" t="-7370" r="0" b="-7370"/>
                </a:stretch>
              </a:blip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079805" y="9481109"/>
            <a:ext cx="2781622" cy="2390456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640196" y="7953601"/>
            <a:ext cx="5111519" cy="4392711"/>
            <a:chOff x="0" y="0"/>
            <a:chExt cx="812800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022412" y="8887732"/>
            <a:ext cx="2939307" cy="2525967"/>
            <a:chOff x="0" y="0"/>
            <a:chExt cx="812800" cy="698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894828" y="7350293"/>
            <a:ext cx="2479495" cy="2130816"/>
            <a:chOff x="0" y="0"/>
            <a:chExt cx="812800" cy="6985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441696" y="10086697"/>
            <a:ext cx="5030321" cy="4322932"/>
            <a:chOff x="0" y="0"/>
            <a:chExt cx="812800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5750660">
            <a:off x="-1314195" y="-1835846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795607" y="7696241"/>
            <a:ext cx="2781622" cy="239045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85085" y="7855452"/>
            <a:ext cx="5111519" cy="439271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97955" y="7354608"/>
            <a:ext cx="2939307" cy="252596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717109" y="7504912"/>
            <a:ext cx="2479495" cy="213081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297955" y="8786931"/>
            <a:ext cx="5030321" cy="432293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3100468" y="3638657"/>
            <a:ext cx="21388468" cy="3487550"/>
            <a:chOff x="0" y="0"/>
            <a:chExt cx="2492372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92372" cy="406400"/>
            </a:xfrm>
            <a:custGeom>
              <a:avLst/>
              <a:gdLst/>
              <a:ahLst/>
              <a:cxnLst/>
              <a:rect r="r" b="b" t="t" l="l"/>
              <a:pathLst>
                <a:path h="406400" w="2492372">
                  <a:moveTo>
                    <a:pt x="0" y="0"/>
                  </a:moveTo>
                  <a:lnTo>
                    <a:pt x="2289172" y="0"/>
                  </a:lnTo>
                  <a:lnTo>
                    <a:pt x="2492372" y="203200"/>
                  </a:lnTo>
                  <a:lnTo>
                    <a:pt x="228917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AA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77800" y="-57150"/>
              <a:ext cx="223837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8811240" y="3638657"/>
            <a:ext cx="21388468" cy="3487550"/>
            <a:chOff x="0" y="0"/>
            <a:chExt cx="2492372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92372" cy="406400"/>
            </a:xfrm>
            <a:custGeom>
              <a:avLst/>
              <a:gdLst/>
              <a:ahLst/>
              <a:cxnLst/>
              <a:rect r="r" b="b" t="t" l="l"/>
              <a:pathLst>
                <a:path h="406400" w="2492372">
                  <a:moveTo>
                    <a:pt x="0" y="0"/>
                  </a:moveTo>
                  <a:lnTo>
                    <a:pt x="2289172" y="0"/>
                  </a:lnTo>
                  <a:lnTo>
                    <a:pt x="2492372" y="203200"/>
                  </a:lnTo>
                  <a:lnTo>
                    <a:pt x="228917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CCD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77800" y="-57150"/>
              <a:ext cx="223837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13963077" y="3638657"/>
            <a:ext cx="21388468" cy="3487550"/>
            <a:chOff x="0" y="0"/>
            <a:chExt cx="2492372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92372" cy="406400"/>
            </a:xfrm>
            <a:custGeom>
              <a:avLst/>
              <a:gdLst/>
              <a:ahLst/>
              <a:cxnLst/>
              <a:rect r="r" b="b" t="t" l="l"/>
              <a:pathLst>
                <a:path h="406400" w="2492372">
                  <a:moveTo>
                    <a:pt x="0" y="0"/>
                  </a:moveTo>
                  <a:lnTo>
                    <a:pt x="2289172" y="0"/>
                  </a:lnTo>
                  <a:lnTo>
                    <a:pt x="2492372" y="203200"/>
                  </a:lnTo>
                  <a:lnTo>
                    <a:pt x="228917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77800" y="-57150"/>
              <a:ext cx="223837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140685" y="3327502"/>
            <a:ext cx="3848439" cy="4177410"/>
            <a:chOff x="0" y="0"/>
            <a:chExt cx="5131252" cy="556988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131252" cy="5569880"/>
            </a:xfrm>
            <a:custGeom>
              <a:avLst/>
              <a:gdLst/>
              <a:ahLst/>
              <a:cxnLst/>
              <a:rect r="r" b="b" t="t" l="l"/>
              <a:pathLst>
                <a:path h="5569880" w="5131252">
                  <a:moveTo>
                    <a:pt x="0" y="0"/>
                  </a:moveTo>
                  <a:lnTo>
                    <a:pt x="5131252" y="0"/>
                  </a:lnTo>
                  <a:lnTo>
                    <a:pt x="5131252" y="5569880"/>
                  </a:lnTo>
                  <a:lnTo>
                    <a:pt x="0" y="556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578684" y="472862"/>
              <a:ext cx="3973884" cy="4624156"/>
              <a:chOff x="0" y="0"/>
              <a:chExt cx="6985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33" id="33"/>
          <p:cNvGrpSpPr/>
          <p:nvPr/>
        </p:nvGrpSpPr>
        <p:grpSpPr>
          <a:xfrm rot="0">
            <a:off x="2661041" y="3720014"/>
            <a:ext cx="2857282" cy="3324837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0"/>
              <a:stretch>
                <a:fillRect l="-8181" t="0" r="-8181" b="0"/>
              </a:stretch>
            </a:blipFill>
          </p:spPr>
        </p:sp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2767608" y="3653519"/>
            <a:ext cx="3961097" cy="3525376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3578908" y="4124220"/>
            <a:ext cx="2338497" cy="2583974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7425392" y="3940000"/>
            <a:ext cx="3437216" cy="2952414"/>
            <a:chOff x="0" y="0"/>
            <a:chExt cx="4582955" cy="3936552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4582955" cy="3936552"/>
              <a:chOff x="0" y="0"/>
              <a:chExt cx="813197" cy="6985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74005" lIns="74005" bIns="74005" rIns="7400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214424" y="158075"/>
              <a:ext cx="4154108" cy="3620402"/>
              <a:chOff x="0" y="0"/>
              <a:chExt cx="4161164" cy="3626552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3"/>
                <a:stretch>
                  <a:fillRect l="0" t="-7370" r="0" b="-7370"/>
                </a:stretch>
              </a:blip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TextBox 43" id="43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5400000">
            <a:off x="-657404" y="-572813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114683" y="2541453"/>
            <a:ext cx="6058634" cy="5204094"/>
            <a:chOff x="0" y="0"/>
            <a:chExt cx="8078178" cy="6938791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8078178" cy="6938791"/>
              <a:chOff x="0" y="0"/>
              <a:chExt cx="813197" cy="6985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74005" lIns="74005" bIns="74005" rIns="7400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377956" y="278632"/>
              <a:ext cx="7322266" cy="6381527"/>
              <a:chOff x="0" y="0"/>
              <a:chExt cx="4161164" cy="362655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-10800000">
            <a:off x="11170820" y="1505175"/>
            <a:ext cx="1578548" cy="1763741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-20905498" y="4817457"/>
            <a:ext cx="21064641" cy="1053823"/>
            <a:chOff x="0" y="0"/>
            <a:chExt cx="6155721" cy="30795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155721" cy="307959"/>
            </a:xfrm>
            <a:custGeom>
              <a:avLst/>
              <a:gdLst/>
              <a:ahLst/>
              <a:cxnLst/>
              <a:rect r="r" b="b" t="t" l="l"/>
              <a:pathLst>
                <a:path h="307959" w="6155721">
                  <a:moveTo>
                    <a:pt x="0" y="0"/>
                  </a:moveTo>
                  <a:lnTo>
                    <a:pt x="5952521" y="0"/>
                  </a:lnTo>
                  <a:lnTo>
                    <a:pt x="6155721" y="153979"/>
                  </a:lnTo>
                  <a:lnTo>
                    <a:pt x="595252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77800" y="-57150"/>
              <a:ext cx="590172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1382144" y="4817457"/>
            <a:ext cx="21064641" cy="1053823"/>
            <a:chOff x="0" y="0"/>
            <a:chExt cx="6155721" cy="3079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55721" cy="307959"/>
            </a:xfrm>
            <a:custGeom>
              <a:avLst/>
              <a:gdLst/>
              <a:ahLst/>
              <a:cxnLst/>
              <a:rect r="r" b="b" t="t" l="l"/>
              <a:pathLst>
                <a:path h="307959" w="6155721">
                  <a:moveTo>
                    <a:pt x="0" y="0"/>
                  </a:moveTo>
                  <a:lnTo>
                    <a:pt x="5952521" y="0"/>
                  </a:lnTo>
                  <a:lnTo>
                    <a:pt x="6155721" y="153979"/>
                  </a:lnTo>
                  <a:lnTo>
                    <a:pt x="595252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77800" y="-57150"/>
              <a:ext cx="590172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00968" y="3606215"/>
            <a:ext cx="4042270" cy="3472128"/>
            <a:chOff x="0" y="0"/>
            <a:chExt cx="5389694" cy="462950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389694" cy="4629504"/>
              <a:chOff x="0" y="0"/>
              <a:chExt cx="813197" cy="6985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74005" lIns="74005" bIns="74005" rIns="7400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252169" y="185901"/>
              <a:ext cx="4885356" cy="4257702"/>
              <a:chOff x="0" y="0"/>
              <a:chExt cx="4161164" cy="362655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-10800000">
            <a:off x="4574381" y="2914819"/>
            <a:ext cx="1053194" cy="1176753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</p:spTree>
  </p:cSld>
  <p:clrMapOvr>
    <a:masterClrMapping/>
  </p:clrMapOvr>
  <p:transition spd="fast">
    <p:fade/>
  </p:transition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903792" y="3850603"/>
            <a:ext cx="636623" cy="2733328"/>
            <a:chOff x="0" y="0"/>
            <a:chExt cx="167670" cy="71988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7670" cy="719889"/>
            </a:xfrm>
            <a:custGeom>
              <a:avLst/>
              <a:gdLst/>
              <a:ahLst/>
              <a:cxnLst/>
              <a:rect r="r" b="b" t="t" l="l"/>
              <a:pathLst>
                <a:path h="719889" w="167670">
                  <a:moveTo>
                    <a:pt x="0" y="0"/>
                  </a:moveTo>
                  <a:lnTo>
                    <a:pt x="167670" y="0"/>
                  </a:lnTo>
                  <a:lnTo>
                    <a:pt x="167670" y="719889"/>
                  </a:lnTo>
                  <a:lnTo>
                    <a:pt x="0" y="719889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7670" cy="777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-1382144" y="4817457"/>
            <a:ext cx="21064641" cy="1053823"/>
            <a:chOff x="0" y="0"/>
            <a:chExt cx="6155721" cy="30795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155721" cy="307959"/>
            </a:xfrm>
            <a:custGeom>
              <a:avLst/>
              <a:gdLst/>
              <a:ahLst/>
              <a:cxnLst/>
              <a:rect r="r" b="b" t="t" l="l"/>
              <a:pathLst>
                <a:path h="307959" w="6155721">
                  <a:moveTo>
                    <a:pt x="0" y="0"/>
                  </a:moveTo>
                  <a:lnTo>
                    <a:pt x="5952521" y="0"/>
                  </a:lnTo>
                  <a:lnTo>
                    <a:pt x="6155721" y="153979"/>
                  </a:lnTo>
                  <a:lnTo>
                    <a:pt x="595252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77800" y="-57150"/>
              <a:ext cx="590172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00968" y="3606215"/>
            <a:ext cx="4042270" cy="3472128"/>
            <a:chOff x="0" y="0"/>
            <a:chExt cx="5389694" cy="4629504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5389694" cy="4629504"/>
              <a:chOff x="0" y="0"/>
              <a:chExt cx="8131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74005" lIns="74005" bIns="74005" rIns="7400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252169" y="185901"/>
              <a:ext cx="4885356" cy="4257702"/>
              <a:chOff x="0" y="0"/>
              <a:chExt cx="4161164" cy="362655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-10800000">
            <a:off x="4574381" y="2914819"/>
            <a:ext cx="1053194" cy="1176753"/>
          </a:xfrm>
          <a:prstGeom prst="rect">
            <a:avLst/>
          </a:prstGeom>
        </p:spPr>
      </p:pic>
      <p:sp>
        <p:nvSpPr>
          <p:cNvPr name="Freeform 42" id="42"/>
          <p:cNvSpPr/>
          <p:nvPr/>
        </p:nvSpPr>
        <p:spPr>
          <a:xfrm flipH="true" flipV="false" rot="0">
            <a:off x="6597518" y="3100687"/>
            <a:ext cx="1956120" cy="4482775"/>
          </a:xfrm>
          <a:custGeom>
            <a:avLst/>
            <a:gdLst/>
            <a:ahLst/>
            <a:cxnLst/>
            <a:rect r="r" b="b" t="t" l="l"/>
            <a:pathLst>
              <a:path h="4482775" w="1956120">
                <a:moveTo>
                  <a:pt x="1956120" y="0"/>
                </a:moveTo>
                <a:lnTo>
                  <a:pt x="0" y="0"/>
                </a:lnTo>
                <a:lnTo>
                  <a:pt x="0" y="4482775"/>
                </a:lnTo>
                <a:lnTo>
                  <a:pt x="1956120" y="4482775"/>
                </a:lnTo>
                <a:lnTo>
                  <a:pt x="195612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0322569" y="4274980"/>
            <a:ext cx="2834534" cy="2134188"/>
          </a:xfrm>
          <a:custGeom>
            <a:avLst/>
            <a:gdLst/>
            <a:ahLst/>
            <a:cxnLst/>
            <a:rect r="r" b="b" t="t" l="l"/>
            <a:pathLst>
              <a:path h="2134188" w="2834534">
                <a:moveTo>
                  <a:pt x="0" y="0"/>
                </a:moveTo>
                <a:lnTo>
                  <a:pt x="2834534" y="0"/>
                </a:lnTo>
                <a:lnTo>
                  <a:pt x="2834534" y="2134189"/>
                </a:lnTo>
                <a:lnTo>
                  <a:pt x="0" y="213418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</p:spTree>
  </p:cSld>
  <p:clrMapOvr>
    <a:masterClrMapping/>
  </p:clrMapOvr>
  <p:transition spd="fast">
    <p:fade/>
  </p:transition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1382144" y="2931339"/>
            <a:ext cx="21064641" cy="1053823"/>
            <a:chOff x="0" y="0"/>
            <a:chExt cx="6155721" cy="3079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55721" cy="307959"/>
            </a:xfrm>
            <a:custGeom>
              <a:avLst/>
              <a:gdLst/>
              <a:ahLst/>
              <a:cxnLst/>
              <a:rect r="r" b="b" t="t" l="l"/>
              <a:pathLst>
                <a:path h="307959" w="6155721">
                  <a:moveTo>
                    <a:pt x="0" y="0"/>
                  </a:moveTo>
                  <a:lnTo>
                    <a:pt x="5952521" y="0"/>
                  </a:lnTo>
                  <a:lnTo>
                    <a:pt x="6155721" y="153979"/>
                  </a:lnTo>
                  <a:lnTo>
                    <a:pt x="595252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77800" y="-57150"/>
              <a:ext cx="590172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695192" y="2657323"/>
            <a:ext cx="1053823" cy="6026699"/>
            <a:chOff x="0" y="0"/>
            <a:chExt cx="277550" cy="158727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77550" cy="1587279"/>
            </a:xfrm>
            <a:custGeom>
              <a:avLst/>
              <a:gdLst/>
              <a:ahLst/>
              <a:cxnLst/>
              <a:rect r="r" b="b" t="t" l="l"/>
              <a:pathLst>
                <a:path h="1587279" w="277550">
                  <a:moveTo>
                    <a:pt x="0" y="0"/>
                  </a:moveTo>
                  <a:lnTo>
                    <a:pt x="277550" y="0"/>
                  </a:lnTo>
                  <a:lnTo>
                    <a:pt x="277550" y="1587279"/>
                  </a:lnTo>
                  <a:lnTo>
                    <a:pt x="0" y="1587279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277550" cy="1644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00968" y="1720097"/>
            <a:ext cx="4042270" cy="3472128"/>
            <a:chOff x="0" y="0"/>
            <a:chExt cx="5389694" cy="4629504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5389694" cy="4629504"/>
              <a:chOff x="0" y="0"/>
              <a:chExt cx="8131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74005" lIns="74005" bIns="74005" rIns="7400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252169" y="185901"/>
              <a:ext cx="4885356" cy="4257702"/>
              <a:chOff x="0" y="0"/>
              <a:chExt cx="4161164" cy="362655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-10800000">
            <a:off x="4574381" y="1028700"/>
            <a:ext cx="1053194" cy="1176753"/>
          </a:xfrm>
          <a:prstGeom prst="rect">
            <a:avLst/>
          </a:prstGeom>
        </p:spPr>
      </p:pic>
      <p:sp>
        <p:nvSpPr>
          <p:cNvPr name="Freeform 42" id="42"/>
          <p:cNvSpPr/>
          <p:nvPr/>
        </p:nvSpPr>
        <p:spPr>
          <a:xfrm flipH="true" flipV="false" rot="0">
            <a:off x="6597518" y="1214569"/>
            <a:ext cx="1956120" cy="4482775"/>
          </a:xfrm>
          <a:custGeom>
            <a:avLst/>
            <a:gdLst/>
            <a:ahLst/>
            <a:cxnLst/>
            <a:rect r="r" b="b" t="t" l="l"/>
            <a:pathLst>
              <a:path h="4482775" w="1956120">
                <a:moveTo>
                  <a:pt x="1956120" y="0"/>
                </a:moveTo>
                <a:lnTo>
                  <a:pt x="0" y="0"/>
                </a:lnTo>
                <a:lnTo>
                  <a:pt x="0" y="4482774"/>
                </a:lnTo>
                <a:lnTo>
                  <a:pt x="1956120" y="4482774"/>
                </a:lnTo>
                <a:lnTo>
                  <a:pt x="195612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0322569" y="2388862"/>
            <a:ext cx="2834534" cy="2134188"/>
          </a:xfrm>
          <a:custGeom>
            <a:avLst/>
            <a:gdLst/>
            <a:ahLst/>
            <a:cxnLst/>
            <a:rect r="r" b="b" t="t" l="l"/>
            <a:pathLst>
              <a:path h="2134188" w="2834534">
                <a:moveTo>
                  <a:pt x="0" y="0"/>
                </a:moveTo>
                <a:lnTo>
                  <a:pt x="2834534" y="0"/>
                </a:lnTo>
                <a:lnTo>
                  <a:pt x="2834534" y="2134188"/>
                </a:lnTo>
                <a:lnTo>
                  <a:pt x="0" y="213418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2695192" y="7630200"/>
            <a:ext cx="16987305" cy="1053823"/>
            <a:chOff x="0" y="0"/>
            <a:chExt cx="4964201" cy="30795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964201" cy="307959"/>
            </a:xfrm>
            <a:custGeom>
              <a:avLst/>
              <a:gdLst/>
              <a:ahLst/>
              <a:cxnLst/>
              <a:rect r="r" b="b" t="t" l="l"/>
              <a:pathLst>
                <a:path h="307959" w="4964201">
                  <a:moveTo>
                    <a:pt x="0" y="0"/>
                  </a:moveTo>
                  <a:lnTo>
                    <a:pt x="4761001" y="0"/>
                  </a:lnTo>
                  <a:lnTo>
                    <a:pt x="4964201" y="153979"/>
                  </a:lnTo>
                  <a:lnTo>
                    <a:pt x="476100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177800" y="-57150"/>
              <a:ext cx="471020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6008575" y="6692921"/>
            <a:ext cx="2358677" cy="2928380"/>
          </a:xfrm>
          <a:custGeom>
            <a:avLst/>
            <a:gdLst/>
            <a:ahLst/>
            <a:cxnLst/>
            <a:rect r="r" b="b" t="t" l="l"/>
            <a:pathLst>
              <a:path h="2928380" w="2358677">
                <a:moveTo>
                  <a:pt x="0" y="0"/>
                </a:moveTo>
                <a:lnTo>
                  <a:pt x="2358677" y="0"/>
                </a:lnTo>
                <a:lnTo>
                  <a:pt x="2358677" y="2928380"/>
                </a:lnTo>
                <a:lnTo>
                  <a:pt x="0" y="29283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1189015" y="9181294"/>
            <a:ext cx="5111519" cy="4392711"/>
            <a:chOff x="0" y="0"/>
            <a:chExt cx="812800" cy="6985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4592880" y="8115886"/>
            <a:ext cx="2479495" cy="2130816"/>
            <a:chOff x="0" y="0"/>
            <a:chExt cx="812800" cy="6985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8238669" y="9792594"/>
            <a:ext cx="2781622" cy="2390456"/>
            <a:chOff x="0" y="0"/>
            <a:chExt cx="812800" cy="6985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8553638" y="8826356"/>
            <a:ext cx="5030321" cy="4322932"/>
            <a:chOff x="0" y="0"/>
            <a:chExt cx="812800" cy="6985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5400000">
            <a:off x="1796457" y="4546160"/>
            <a:ext cx="2851293" cy="1053823"/>
            <a:chOff x="0" y="0"/>
            <a:chExt cx="833233" cy="3079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33233" cy="307959"/>
            </a:xfrm>
            <a:custGeom>
              <a:avLst/>
              <a:gdLst/>
              <a:ahLst/>
              <a:cxnLst/>
              <a:rect r="r" b="b" t="t" l="l"/>
              <a:pathLst>
                <a:path h="307959" w="833233">
                  <a:moveTo>
                    <a:pt x="0" y="0"/>
                  </a:moveTo>
                  <a:lnTo>
                    <a:pt x="630033" y="0"/>
                  </a:lnTo>
                  <a:lnTo>
                    <a:pt x="833233" y="153979"/>
                  </a:lnTo>
                  <a:lnTo>
                    <a:pt x="630033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77800" y="-57150"/>
              <a:ext cx="579233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222103" y="4719010"/>
            <a:ext cx="15794067" cy="1053823"/>
            <a:chOff x="0" y="0"/>
            <a:chExt cx="4615501" cy="30795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615501" cy="307959"/>
            </a:xfrm>
            <a:custGeom>
              <a:avLst/>
              <a:gdLst/>
              <a:ahLst/>
              <a:cxnLst/>
              <a:rect r="r" b="b" t="t" l="l"/>
              <a:pathLst>
                <a:path h="307959" w="4615501">
                  <a:moveTo>
                    <a:pt x="0" y="0"/>
                  </a:moveTo>
                  <a:lnTo>
                    <a:pt x="4412301" y="0"/>
                  </a:lnTo>
                  <a:lnTo>
                    <a:pt x="4615501" y="153979"/>
                  </a:lnTo>
                  <a:lnTo>
                    <a:pt x="441230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77800" y="-57150"/>
              <a:ext cx="436150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695192" y="-253866"/>
            <a:ext cx="1053823" cy="6026699"/>
            <a:chOff x="0" y="0"/>
            <a:chExt cx="277550" cy="158727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77550" cy="1587279"/>
            </a:xfrm>
            <a:custGeom>
              <a:avLst/>
              <a:gdLst/>
              <a:ahLst/>
              <a:cxnLst/>
              <a:rect r="r" b="b" t="t" l="l"/>
              <a:pathLst>
                <a:path h="1587279" w="277550">
                  <a:moveTo>
                    <a:pt x="0" y="0"/>
                  </a:moveTo>
                  <a:lnTo>
                    <a:pt x="277550" y="0"/>
                  </a:lnTo>
                  <a:lnTo>
                    <a:pt x="277550" y="1587279"/>
                  </a:lnTo>
                  <a:lnTo>
                    <a:pt x="0" y="1587279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277550" cy="1644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00968" y="3507768"/>
            <a:ext cx="4042270" cy="3472128"/>
            <a:chOff x="0" y="0"/>
            <a:chExt cx="5389694" cy="4629504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5389694" cy="4629504"/>
              <a:chOff x="0" y="0"/>
              <a:chExt cx="813197" cy="6985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74005" lIns="74005" bIns="74005" rIns="7400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252169" y="185901"/>
              <a:ext cx="4885356" cy="4257702"/>
              <a:chOff x="0" y="0"/>
              <a:chExt cx="4161164" cy="362655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-10800000">
            <a:off x="4574381" y="2816371"/>
            <a:ext cx="1053194" cy="1176753"/>
          </a:xfrm>
          <a:prstGeom prst="rect">
            <a:avLst/>
          </a:prstGeom>
        </p:spPr>
      </p:pic>
      <p:sp>
        <p:nvSpPr>
          <p:cNvPr name="Freeform 45" id="45"/>
          <p:cNvSpPr/>
          <p:nvPr/>
        </p:nvSpPr>
        <p:spPr>
          <a:xfrm flipH="false" flipV="false" rot="0">
            <a:off x="6008575" y="3781731"/>
            <a:ext cx="2358677" cy="2928380"/>
          </a:xfrm>
          <a:custGeom>
            <a:avLst/>
            <a:gdLst/>
            <a:ahLst/>
            <a:cxnLst/>
            <a:rect r="r" b="b" t="t" l="l"/>
            <a:pathLst>
              <a:path h="2928380" w="2358677">
                <a:moveTo>
                  <a:pt x="0" y="0"/>
                </a:moveTo>
                <a:lnTo>
                  <a:pt x="2358677" y="0"/>
                </a:lnTo>
                <a:lnTo>
                  <a:pt x="2358677" y="2928380"/>
                </a:lnTo>
                <a:lnTo>
                  <a:pt x="0" y="29283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0140330" y="2435585"/>
            <a:ext cx="2255051" cy="2637486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 rot="0">
            <a:off x="11189015" y="6270104"/>
            <a:ext cx="5111519" cy="4392711"/>
            <a:chOff x="0" y="0"/>
            <a:chExt cx="812800" cy="6985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4592880" y="5204696"/>
            <a:ext cx="2479495" cy="2130816"/>
            <a:chOff x="0" y="0"/>
            <a:chExt cx="812800" cy="6985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2952601" y="3610439"/>
            <a:ext cx="1928258" cy="2659666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 rot="0">
            <a:off x="8238669" y="6874211"/>
            <a:ext cx="2781622" cy="2390456"/>
            <a:chOff x="0" y="0"/>
            <a:chExt cx="812800" cy="6985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6DCEF"/>
            </a:solidFill>
            <a:ln cap="sq">
              <a:noFill/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8553638" y="5915166"/>
            <a:ext cx="5030321" cy="4322932"/>
            <a:chOff x="0" y="0"/>
            <a:chExt cx="812800" cy="6985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82B7C7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65791" lIns="65791" bIns="65791" rIns="65791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-1382144" y="4817457"/>
            <a:ext cx="2856845" cy="1053823"/>
            <a:chOff x="0" y="0"/>
            <a:chExt cx="834856" cy="30795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34856" cy="307959"/>
            </a:xfrm>
            <a:custGeom>
              <a:avLst/>
              <a:gdLst/>
              <a:ahLst/>
              <a:cxnLst/>
              <a:rect r="r" b="b" t="t" l="l"/>
              <a:pathLst>
                <a:path h="307959" w="834856">
                  <a:moveTo>
                    <a:pt x="0" y="0"/>
                  </a:moveTo>
                  <a:lnTo>
                    <a:pt x="631656" y="0"/>
                  </a:lnTo>
                  <a:lnTo>
                    <a:pt x="834856" y="153979"/>
                  </a:lnTo>
                  <a:lnTo>
                    <a:pt x="631656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177800" y="-57150"/>
              <a:ext cx="580856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20905498" y="4817457"/>
            <a:ext cx="21064641" cy="1053823"/>
            <a:chOff x="0" y="0"/>
            <a:chExt cx="6155721" cy="3079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55721" cy="307959"/>
            </a:xfrm>
            <a:custGeom>
              <a:avLst/>
              <a:gdLst/>
              <a:ahLst/>
              <a:cxnLst/>
              <a:rect r="r" b="b" t="t" l="l"/>
              <a:pathLst>
                <a:path h="307959" w="6155721">
                  <a:moveTo>
                    <a:pt x="0" y="0"/>
                  </a:moveTo>
                  <a:lnTo>
                    <a:pt x="5952521" y="0"/>
                  </a:lnTo>
                  <a:lnTo>
                    <a:pt x="6155721" y="153979"/>
                  </a:lnTo>
                  <a:lnTo>
                    <a:pt x="595252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77800" y="-57150"/>
              <a:ext cx="590172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566406" y="6388506"/>
            <a:ext cx="5155188" cy="1311669"/>
            <a:chOff x="0" y="0"/>
            <a:chExt cx="6873584" cy="174889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873584" cy="1748892"/>
            </a:xfrm>
            <a:custGeom>
              <a:avLst/>
              <a:gdLst/>
              <a:ahLst/>
              <a:cxnLst/>
              <a:rect r="r" b="b" t="t" l="l"/>
              <a:pathLst>
                <a:path h="1748892" w="6873584">
                  <a:moveTo>
                    <a:pt x="0" y="0"/>
                  </a:moveTo>
                  <a:lnTo>
                    <a:pt x="6873584" y="0"/>
                  </a:lnTo>
                  <a:lnTo>
                    <a:pt x="6873584" y="1748892"/>
                  </a:lnTo>
                  <a:lnTo>
                    <a:pt x="0" y="1748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-4040" r="0" b="-404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742535" y="262451"/>
              <a:ext cx="4339649" cy="9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Canjear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7772987" y="2809883"/>
            <a:ext cx="2743777" cy="3061397"/>
          </a:xfrm>
          <a:custGeom>
            <a:avLst/>
            <a:gdLst/>
            <a:ahLst/>
            <a:cxnLst/>
            <a:rect r="r" b="b" t="t" l="l"/>
            <a:pathLst>
              <a:path h="3061397" w="2743777">
                <a:moveTo>
                  <a:pt x="0" y="0"/>
                </a:moveTo>
                <a:lnTo>
                  <a:pt x="2743777" y="0"/>
                </a:lnTo>
                <a:lnTo>
                  <a:pt x="2743777" y="3061397"/>
                </a:lnTo>
                <a:lnTo>
                  <a:pt x="0" y="3061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</p:spTree>
  </p:cSld>
  <p:clrMapOvr>
    <a:masterClrMapping/>
  </p:clrMapOvr>
  <p:transition spd="fast">
    <p:push dir="l"/>
  </p:transition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20905498" y="4817457"/>
            <a:ext cx="21064641" cy="1053823"/>
            <a:chOff x="0" y="0"/>
            <a:chExt cx="6155721" cy="3079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55721" cy="307959"/>
            </a:xfrm>
            <a:custGeom>
              <a:avLst/>
              <a:gdLst/>
              <a:ahLst/>
              <a:cxnLst/>
              <a:rect r="r" b="b" t="t" l="l"/>
              <a:pathLst>
                <a:path h="307959" w="6155721">
                  <a:moveTo>
                    <a:pt x="0" y="0"/>
                  </a:moveTo>
                  <a:lnTo>
                    <a:pt x="5952521" y="0"/>
                  </a:lnTo>
                  <a:lnTo>
                    <a:pt x="6155721" y="153979"/>
                  </a:lnTo>
                  <a:lnTo>
                    <a:pt x="595252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77800" y="-57150"/>
              <a:ext cx="590172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566406" y="6388506"/>
            <a:ext cx="5155188" cy="1311669"/>
            <a:chOff x="0" y="0"/>
            <a:chExt cx="6873584" cy="174889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873584" cy="1748892"/>
            </a:xfrm>
            <a:custGeom>
              <a:avLst/>
              <a:gdLst/>
              <a:ahLst/>
              <a:cxnLst/>
              <a:rect r="r" b="b" t="t" l="l"/>
              <a:pathLst>
                <a:path h="1748892" w="6873584">
                  <a:moveTo>
                    <a:pt x="0" y="0"/>
                  </a:moveTo>
                  <a:lnTo>
                    <a:pt x="6873584" y="0"/>
                  </a:lnTo>
                  <a:lnTo>
                    <a:pt x="6873584" y="1748892"/>
                  </a:lnTo>
                  <a:lnTo>
                    <a:pt x="0" y="1748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-4040" r="0" b="-404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742535" y="262451"/>
              <a:ext cx="4339649" cy="9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Mostrar QR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7772987" y="2809883"/>
            <a:ext cx="2743777" cy="3061397"/>
          </a:xfrm>
          <a:custGeom>
            <a:avLst/>
            <a:gdLst/>
            <a:ahLst/>
            <a:cxnLst/>
            <a:rect r="r" b="b" t="t" l="l"/>
            <a:pathLst>
              <a:path h="3061397" w="2743777">
                <a:moveTo>
                  <a:pt x="0" y="0"/>
                </a:moveTo>
                <a:lnTo>
                  <a:pt x="2743777" y="0"/>
                </a:lnTo>
                <a:lnTo>
                  <a:pt x="2743777" y="3061397"/>
                </a:lnTo>
                <a:lnTo>
                  <a:pt x="0" y="3061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</p:spTree>
  </p:cSld>
  <p:clrMapOvr>
    <a:masterClrMapping/>
  </p:clrMapOvr>
  <p:transition spd="fast">
    <p:fade/>
  </p:transition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20905498" y="4817457"/>
            <a:ext cx="21064641" cy="1053823"/>
            <a:chOff x="0" y="0"/>
            <a:chExt cx="6155721" cy="3079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55721" cy="307959"/>
            </a:xfrm>
            <a:custGeom>
              <a:avLst/>
              <a:gdLst/>
              <a:ahLst/>
              <a:cxnLst/>
              <a:rect r="r" b="b" t="t" l="l"/>
              <a:pathLst>
                <a:path h="307959" w="6155721">
                  <a:moveTo>
                    <a:pt x="0" y="0"/>
                  </a:moveTo>
                  <a:lnTo>
                    <a:pt x="5952521" y="0"/>
                  </a:lnTo>
                  <a:lnTo>
                    <a:pt x="6155721" y="153979"/>
                  </a:lnTo>
                  <a:lnTo>
                    <a:pt x="595252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77800" y="-57150"/>
              <a:ext cx="590172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  <p:sp>
        <p:nvSpPr>
          <p:cNvPr name="Freeform 33" id="33"/>
          <p:cNvSpPr/>
          <p:nvPr/>
        </p:nvSpPr>
        <p:spPr>
          <a:xfrm flipH="true" flipV="false" rot="0">
            <a:off x="10196745" y="2731047"/>
            <a:ext cx="3045722" cy="4824907"/>
          </a:xfrm>
          <a:custGeom>
            <a:avLst/>
            <a:gdLst/>
            <a:ahLst/>
            <a:cxnLst/>
            <a:rect r="r" b="b" t="t" l="l"/>
            <a:pathLst>
              <a:path h="4824907" w="3045722">
                <a:moveTo>
                  <a:pt x="3045723" y="0"/>
                </a:moveTo>
                <a:lnTo>
                  <a:pt x="0" y="0"/>
                </a:lnTo>
                <a:lnTo>
                  <a:pt x="0" y="4824906"/>
                </a:lnTo>
                <a:lnTo>
                  <a:pt x="3045723" y="4824906"/>
                </a:lnTo>
                <a:lnTo>
                  <a:pt x="304572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045532" y="5986993"/>
            <a:ext cx="4143922" cy="1054366"/>
            <a:chOff x="0" y="0"/>
            <a:chExt cx="5525230" cy="140582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525230" cy="1405821"/>
            </a:xfrm>
            <a:custGeom>
              <a:avLst/>
              <a:gdLst/>
              <a:ahLst/>
              <a:cxnLst/>
              <a:rect r="r" b="b" t="t" l="l"/>
              <a:pathLst>
                <a:path h="1405821" w="5525230">
                  <a:moveTo>
                    <a:pt x="0" y="0"/>
                  </a:moveTo>
                  <a:lnTo>
                    <a:pt x="5525230" y="0"/>
                  </a:lnTo>
                  <a:lnTo>
                    <a:pt x="5525230" y="1405821"/>
                  </a:lnTo>
                  <a:lnTo>
                    <a:pt x="0" y="1405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-4040" r="0" b="-404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596876" y="205545"/>
              <a:ext cx="3488363" cy="801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4"/>
                </a:lnSpc>
              </a:pPr>
              <a:r>
                <a:rPr lang="en-US" sz="3617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Mostrar QR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6015425" y="3110370"/>
            <a:ext cx="2205545" cy="2460859"/>
          </a:xfrm>
          <a:custGeom>
            <a:avLst/>
            <a:gdLst/>
            <a:ahLst/>
            <a:cxnLst/>
            <a:rect r="r" b="b" t="t" l="l"/>
            <a:pathLst>
              <a:path h="2460859" w="2205545">
                <a:moveTo>
                  <a:pt x="0" y="0"/>
                </a:moveTo>
                <a:lnTo>
                  <a:pt x="2205545" y="0"/>
                </a:lnTo>
                <a:lnTo>
                  <a:pt x="2205545" y="2460859"/>
                </a:lnTo>
                <a:lnTo>
                  <a:pt x="0" y="246085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11638433" cy="2130130"/>
            <a:chOff x="0" y="0"/>
            <a:chExt cx="3065266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065266" cy="561022"/>
            </a:xfrm>
            <a:custGeom>
              <a:avLst/>
              <a:gdLst/>
              <a:ahLst/>
              <a:cxnLst/>
              <a:rect r="r" b="b" t="t" l="l"/>
              <a:pathLst>
                <a:path h="561022" w="3065266">
                  <a:moveTo>
                    <a:pt x="2862066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2862066" y="561022"/>
                  </a:lnTo>
                  <a:lnTo>
                    <a:pt x="3065266" y="280511"/>
                  </a:lnTo>
                  <a:lnTo>
                    <a:pt x="2862066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2950966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3086100" cy="2220247"/>
            <a:chOff x="0" y="0"/>
            <a:chExt cx="812800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584756"/>
            </a:xfrm>
            <a:custGeom>
              <a:avLst/>
              <a:gdLst/>
              <a:ahLst/>
              <a:cxnLst/>
              <a:rect r="r" b="b" t="t" l="l"/>
              <a:pathLst>
                <a:path h="584756" w="812800">
                  <a:moveTo>
                    <a:pt x="609600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609600" y="584756"/>
                  </a:lnTo>
                  <a:lnTo>
                    <a:pt x="812800" y="292378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98500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352218" y="1961742"/>
            <a:ext cx="1839139" cy="1839139"/>
          </a:xfrm>
          <a:custGeom>
            <a:avLst/>
            <a:gdLst/>
            <a:ahLst/>
            <a:cxnLst/>
            <a:rect r="r" b="b" t="t" l="l"/>
            <a:pathLst>
              <a:path h="1839139" w="1839139">
                <a:moveTo>
                  <a:pt x="0" y="0"/>
                </a:moveTo>
                <a:lnTo>
                  <a:pt x="1839139" y="0"/>
                </a:lnTo>
                <a:lnTo>
                  <a:pt x="1839139" y="1839139"/>
                </a:lnTo>
                <a:lnTo>
                  <a:pt x="0" y="183913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144000" y="6709071"/>
            <a:ext cx="1893514" cy="1893514"/>
          </a:xfrm>
          <a:custGeom>
            <a:avLst/>
            <a:gdLst/>
            <a:ahLst/>
            <a:cxnLst/>
            <a:rect r="r" b="b" t="t" l="l"/>
            <a:pathLst>
              <a:path h="1893514" w="1893514">
                <a:moveTo>
                  <a:pt x="0" y="0"/>
                </a:moveTo>
                <a:lnTo>
                  <a:pt x="1893514" y="0"/>
                </a:lnTo>
                <a:lnTo>
                  <a:pt x="1893514" y="1893513"/>
                </a:lnTo>
                <a:lnTo>
                  <a:pt x="0" y="1893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20905498" y="4817457"/>
            <a:ext cx="21064641" cy="1053823"/>
            <a:chOff x="0" y="0"/>
            <a:chExt cx="6155721" cy="3079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55721" cy="307959"/>
            </a:xfrm>
            <a:custGeom>
              <a:avLst/>
              <a:gdLst/>
              <a:ahLst/>
              <a:cxnLst/>
              <a:rect r="r" b="b" t="t" l="l"/>
              <a:pathLst>
                <a:path h="307959" w="6155721">
                  <a:moveTo>
                    <a:pt x="0" y="0"/>
                  </a:moveTo>
                  <a:lnTo>
                    <a:pt x="5952521" y="0"/>
                  </a:lnTo>
                  <a:lnTo>
                    <a:pt x="6155721" y="153979"/>
                  </a:lnTo>
                  <a:lnTo>
                    <a:pt x="595252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77800" y="-57150"/>
              <a:ext cx="590172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true" flipV="false" rot="0">
            <a:off x="6751696" y="2731047"/>
            <a:ext cx="3045722" cy="4824907"/>
          </a:xfrm>
          <a:custGeom>
            <a:avLst/>
            <a:gdLst/>
            <a:ahLst/>
            <a:cxnLst/>
            <a:rect r="r" b="b" t="t" l="l"/>
            <a:pathLst>
              <a:path h="4824907" w="3045722">
                <a:moveTo>
                  <a:pt x="3045723" y="0"/>
                </a:moveTo>
                <a:lnTo>
                  <a:pt x="0" y="0"/>
                </a:lnTo>
                <a:lnTo>
                  <a:pt x="0" y="4824906"/>
                </a:lnTo>
                <a:lnTo>
                  <a:pt x="3045723" y="4824906"/>
                </a:lnTo>
                <a:lnTo>
                  <a:pt x="304572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3840776" y="4226354"/>
            <a:ext cx="1579134" cy="1761935"/>
            <a:chOff x="0" y="0"/>
            <a:chExt cx="2105512" cy="234924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807438" y="642221"/>
              <a:ext cx="490637" cy="1150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05512" cy="2349246"/>
            </a:xfrm>
            <a:custGeom>
              <a:avLst/>
              <a:gdLst/>
              <a:ahLst/>
              <a:cxnLst/>
              <a:rect r="r" b="b" t="t" l="l"/>
              <a:pathLst>
                <a:path h="2349246" w="2105512">
                  <a:moveTo>
                    <a:pt x="0" y="0"/>
                  </a:moveTo>
                  <a:lnTo>
                    <a:pt x="2105512" y="0"/>
                  </a:lnTo>
                  <a:lnTo>
                    <a:pt x="2105512" y="2349246"/>
                  </a:lnTo>
                  <a:lnTo>
                    <a:pt x="0" y="234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2569194" y="2906160"/>
            <a:ext cx="4122298" cy="4474679"/>
            <a:chOff x="0" y="0"/>
            <a:chExt cx="5496397" cy="596623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496397" cy="5966239"/>
            </a:xfrm>
            <a:custGeom>
              <a:avLst/>
              <a:gdLst/>
              <a:ahLst/>
              <a:cxnLst/>
              <a:rect r="r" b="b" t="t" l="l"/>
              <a:pathLst>
                <a:path h="5966239" w="5496397">
                  <a:moveTo>
                    <a:pt x="0" y="0"/>
                  </a:moveTo>
                  <a:lnTo>
                    <a:pt x="5496397" y="0"/>
                  </a:lnTo>
                  <a:lnTo>
                    <a:pt x="5496397" y="5966239"/>
                  </a:lnTo>
                  <a:lnTo>
                    <a:pt x="0" y="5966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0">
              <a:off x="619864" y="506512"/>
              <a:ext cx="4256669" cy="4953215"/>
              <a:chOff x="0" y="0"/>
              <a:chExt cx="6985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40" id="40"/>
          <p:cNvGrpSpPr/>
          <p:nvPr/>
        </p:nvGrpSpPr>
        <p:grpSpPr>
          <a:xfrm rot="0">
            <a:off x="13126578" y="3326604"/>
            <a:ext cx="3060609" cy="3561436"/>
            <a:chOff x="0" y="0"/>
            <a:chExt cx="6985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2"/>
              <a:stretch>
                <a:fillRect l="-8181" t="0" r="-8181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712203" y="5986993"/>
            <a:ext cx="4143922" cy="1054366"/>
            <a:chOff x="0" y="0"/>
            <a:chExt cx="5525230" cy="140582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525230" cy="1405821"/>
            </a:xfrm>
            <a:custGeom>
              <a:avLst/>
              <a:gdLst/>
              <a:ahLst/>
              <a:cxnLst/>
              <a:rect r="r" b="b" t="t" l="l"/>
              <a:pathLst>
                <a:path h="1405821" w="5525230">
                  <a:moveTo>
                    <a:pt x="0" y="0"/>
                  </a:moveTo>
                  <a:lnTo>
                    <a:pt x="5525230" y="0"/>
                  </a:lnTo>
                  <a:lnTo>
                    <a:pt x="5525230" y="1405821"/>
                  </a:lnTo>
                  <a:lnTo>
                    <a:pt x="0" y="1405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-4040" r="0" b="-404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596876" y="205545"/>
              <a:ext cx="3488363" cy="801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4"/>
                </a:lnSpc>
              </a:pPr>
              <a:r>
                <a:rPr lang="en-US" sz="3617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Mostrar QR</a:t>
              </a: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2682095" y="3110370"/>
            <a:ext cx="2205545" cy="2460859"/>
          </a:xfrm>
          <a:custGeom>
            <a:avLst/>
            <a:gdLst/>
            <a:ahLst/>
            <a:cxnLst/>
            <a:rect r="r" b="b" t="t" l="l"/>
            <a:pathLst>
              <a:path h="2460859" w="2205545">
                <a:moveTo>
                  <a:pt x="0" y="0"/>
                </a:moveTo>
                <a:lnTo>
                  <a:pt x="2205545" y="0"/>
                </a:lnTo>
                <a:lnTo>
                  <a:pt x="2205545" y="2460859"/>
                </a:lnTo>
                <a:lnTo>
                  <a:pt x="0" y="24608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20905498" y="4817457"/>
            <a:ext cx="21064641" cy="1053823"/>
            <a:chOff x="0" y="0"/>
            <a:chExt cx="6155721" cy="3079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55721" cy="307959"/>
            </a:xfrm>
            <a:custGeom>
              <a:avLst/>
              <a:gdLst/>
              <a:ahLst/>
              <a:cxnLst/>
              <a:rect r="r" b="b" t="t" l="l"/>
              <a:pathLst>
                <a:path h="307959" w="6155721">
                  <a:moveTo>
                    <a:pt x="0" y="0"/>
                  </a:moveTo>
                  <a:lnTo>
                    <a:pt x="5952521" y="0"/>
                  </a:lnTo>
                  <a:lnTo>
                    <a:pt x="6155721" y="153979"/>
                  </a:lnTo>
                  <a:lnTo>
                    <a:pt x="595252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77800" y="-57150"/>
              <a:ext cx="590172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true" flipV="false" rot="0">
            <a:off x="4174102" y="2731047"/>
            <a:ext cx="3045722" cy="4824907"/>
          </a:xfrm>
          <a:custGeom>
            <a:avLst/>
            <a:gdLst/>
            <a:ahLst/>
            <a:cxnLst/>
            <a:rect r="r" b="b" t="t" l="l"/>
            <a:pathLst>
              <a:path h="4824907" w="3045722">
                <a:moveTo>
                  <a:pt x="3045723" y="0"/>
                </a:moveTo>
                <a:lnTo>
                  <a:pt x="0" y="0"/>
                </a:lnTo>
                <a:lnTo>
                  <a:pt x="0" y="4824906"/>
                </a:lnTo>
                <a:lnTo>
                  <a:pt x="3045723" y="4824906"/>
                </a:lnTo>
                <a:lnTo>
                  <a:pt x="304572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1263182" y="4226354"/>
            <a:ext cx="1579134" cy="1761935"/>
            <a:chOff x="0" y="0"/>
            <a:chExt cx="2105512" cy="234924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807438" y="642221"/>
              <a:ext cx="490637" cy="1150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05512" cy="2349246"/>
            </a:xfrm>
            <a:custGeom>
              <a:avLst/>
              <a:gdLst/>
              <a:ahLst/>
              <a:cxnLst/>
              <a:rect r="r" b="b" t="t" l="l"/>
              <a:pathLst>
                <a:path h="2349246" w="2105512">
                  <a:moveTo>
                    <a:pt x="0" y="0"/>
                  </a:moveTo>
                  <a:lnTo>
                    <a:pt x="2105512" y="0"/>
                  </a:lnTo>
                  <a:lnTo>
                    <a:pt x="2105512" y="2349246"/>
                  </a:lnTo>
                  <a:lnTo>
                    <a:pt x="0" y="234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991600" y="2906160"/>
            <a:ext cx="4122298" cy="4474679"/>
            <a:chOff x="0" y="0"/>
            <a:chExt cx="5496397" cy="596623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496397" cy="5966239"/>
            </a:xfrm>
            <a:custGeom>
              <a:avLst/>
              <a:gdLst/>
              <a:ahLst/>
              <a:cxnLst/>
              <a:rect r="r" b="b" t="t" l="l"/>
              <a:pathLst>
                <a:path h="5966239" w="5496397">
                  <a:moveTo>
                    <a:pt x="0" y="0"/>
                  </a:moveTo>
                  <a:lnTo>
                    <a:pt x="5496397" y="0"/>
                  </a:lnTo>
                  <a:lnTo>
                    <a:pt x="5496397" y="5966239"/>
                  </a:lnTo>
                  <a:lnTo>
                    <a:pt x="0" y="5966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0">
              <a:off x="619864" y="506512"/>
              <a:ext cx="4256669" cy="4953215"/>
              <a:chOff x="0" y="0"/>
              <a:chExt cx="6985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40" id="40"/>
          <p:cNvGrpSpPr/>
          <p:nvPr/>
        </p:nvGrpSpPr>
        <p:grpSpPr>
          <a:xfrm rot="0">
            <a:off x="10548984" y="3326604"/>
            <a:ext cx="3060609" cy="3561436"/>
            <a:chOff x="0" y="0"/>
            <a:chExt cx="6985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2"/>
              <a:stretch>
                <a:fillRect l="-8181" t="0" r="-8181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</p:spTree>
  </p:cSld>
  <p:clrMapOvr>
    <a:masterClrMapping/>
  </p:clrMapOvr>
  <p:transition spd="fast">
    <p:fade/>
  </p:transition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20905498" y="4817457"/>
            <a:ext cx="21064641" cy="1053823"/>
            <a:chOff x="0" y="0"/>
            <a:chExt cx="6155721" cy="3079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55721" cy="307959"/>
            </a:xfrm>
            <a:custGeom>
              <a:avLst/>
              <a:gdLst/>
              <a:ahLst/>
              <a:cxnLst/>
              <a:rect r="r" b="b" t="t" l="l"/>
              <a:pathLst>
                <a:path h="307959" w="6155721">
                  <a:moveTo>
                    <a:pt x="0" y="0"/>
                  </a:moveTo>
                  <a:lnTo>
                    <a:pt x="5952521" y="0"/>
                  </a:lnTo>
                  <a:lnTo>
                    <a:pt x="6155721" y="153979"/>
                  </a:lnTo>
                  <a:lnTo>
                    <a:pt x="5952521" y="307959"/>
                  </a:lnTo>
                  <a:lnTo>
                    <a:pt x="0" y="307959"/>
                  </a:lnTo>
                  <a:lnTo>
                    <a:pt x="203200" y="153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77800" y="-57150"/>
              <a:ext cx="5901721" cy="365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true" flipV="false" rot="0">
            <a:off x="4174102" y="2731047"/>
            <a:ext cx="3045722" cy="4824907"/>
          </a:xfrm>
          <a:custGeom>
            <a:avLst/>
            <a:gdLst/>
            <a:ahLst/>
            <a:cxnLst/>
            <a:rect r="r" b="b" t="t" l="l"/>
            <a:pathLst>
              <a:path h="4824907" w="3045722">
                <a:moveTo>
                  <a:pt x="3045723" y="0"/>
                </a:moveTo>
                <a:lnTo>
                  <a:pt x="0" y="0"/>
                </a:lnTo>
                <a:lnTo>
                  <a:pt x="0" y="4824906"/>
                </a:lnTo>
                <a:lnTo>
                  <a:pt x="3045723" y="4824906"/>
                </a:lnTo>
                <a:lnTo>
                  <a:pt x="304572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6566406" y="4226354"/>
            <a:ext cx="1579134" cy="1761935"/>
            <a:chOff x="0" y="0"/>
            <a:chExt cx="2105512" cy="234924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807438" y="642221"/>
              <a:ext cx="490637" cy="1150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05512" cy="2349246"/>
            </a:xfrm>
            <a:custGeom>
              <a:avLst/>
              <a:gdLst/>
              <a:ahLst/>
              <a:cxnLst/>
              <a:rect r="r" b="b" t="t" l="l"/>
              <a:pathLst>
                <a:path h="2349246" w="2105512">
                  <a:moveTo>
                    <a:pt x="0" y="0"/>
                  </a:moveTo>
                  <a:lnTo>
                    <a:pt x="2105512" y="0"/>
                  </a:lnTo>
                  <a:lnTo>
                    <a:pt x="2105512" y="2349246"/>
                  </a:lnTo>
                  <a:lnTo>
                    <a:pt x="0" y="234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991600" y="2906160"/>
            <a:ext cx="4122298" cy="4474679"/>
            <a:chOff x="0" y="0"/>
            <a:chExt cx="5496397" cy="596623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496397" cy="5966239"/>
            </a:xfrm>
            <a:custGeom>
              <a:avLst/>
              <a:gdLst/>
              <a:ahLst/>
              <a:cxnLst/>
              <a:rect r="r" b="b" t="t" l="l"/>
              <a:pathLst>
                <a:path h="5966239" w="5496397">
                  <a:moveTo>
                    <a:pt x="0" y="0"/>
                  </a:moveTo>
                  <a:lnTo>
                    <a:pt x="5496397" y="0"/>
                  </a:lnTo>
                  <a:lnTo>
                    <a:pt x="5496397" y="5966239"/>
                  </a:lnTo>
                  <a:lnTo>
                    <a:pt x="0" y="5966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0">
              <a:off x="619864" y="506512"/>
              <a:ext cx="4256669" cy="4953215"/>
              <a:chOff x="0" y="0"/>
              <a:chExt cx="6985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40" id="40"/>
          <p:cNvGrpSpPr/>
          <p:nvPr/>
        </p:nvGrpSpPr>
        <p:grpSpPr>
          <a:xfrm rot="0">
            <a:off x="10548984" y="3326604"/>
            <a:ext cx="3060609" cy="3561436"/>
            <a:chOff x="0" y="0"/>
            <a:chExt cx="6985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2"/>
              <a:stretch>
                <a:fillRect l="-8181" t="0" r="-8181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Puntos</a:t>
            </a:r>
          </a:p>
        </p:txBody>
      </p:sp>
    </p:spTree>
  </p:cSld>
  <p:clrMapOvr>
    <a:masterClrMapping/>
  </p:clrMapOvr>
  <p:transition spd="fast">
    <p:fade/>
  </p:transition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075" y="46873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52259" y="4705528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3775835" y="3845626"/>
            <a:ext cx="6041013" cy="5191496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2B7C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237684" y="4242527"/>
            <a:ext cx="5117317" cy="4397694"/>
            <a:chOff x="0" y="0"/>
            <a:chExt cx="6823090" cy="586359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6823090" cy="5863593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2169A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8471151" y="1249878"/>
            <a:ext cx="6041013" cy="5191496"/>
            <a:chOff x="0" y="0"/>
            <a:chExt cx="812800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2B7C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32999" y="1691628"/>
            <a:ext cx="5117317" cy="4397694"/>
            <a:chOff x="0" y="0"/>
            <a:chExt cx="6823090" cy="5863593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6823090" cy="5863593"/>
              <a:chOff x="0" y="0"/>
              <a:chExt cx="812800" cy="6985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2169A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0"/>
            <a:srcRect l="0" t="0" r="0" b="0"/>
            <a:stretch>
              <a:fillRect/>
            </a:stretch>
          </p:blipFill>
          <p:spPr>
            <a:xfrm flipH="false" flipV="false" rot="0">
              <a:off x="937242" y="924979"/>
              <a:ext cx="4948606" cy="3859913"/>
            </a:xfrm>
            <a:prstGeom prst="rect">
              <a:avLst/>
            </a:prstGeom>
          </p:spPr>
        </p:pic>
      </p:grpSp>
      <p:sp>
        <p:nvSpPr>
          <p:cNvPr name="TextBox 37" id="37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Gráficos</a:t>
            </a:r>
          </a:p>
        </p:txBody>
      </p:sp>
    </p:spTree>
  </p:cSld>
  <p:clrMapOvr>
    <a:masterClrMapping/>
  </p:clrMapOvr>
  <p:transition spd="fast">
    <p:fade/>
  </p:transition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</p:txBody>
      </p:sp>
    </p:spTree>
  </p:cSld>
  <p:clrMapOvr>
    <a:masterClrMapping/>
  </p:clrMapOvr>
  <p:transition spd="slow">
    <p:push dir="l"/>
  </p:transition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08261" y="6614086"/>
            <a:ext cx="4868242" cy="2044848"/>
            <a:chOff x="0" y="0"/>
            <a:chExt cx="6490990" cy="272646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1918387" y="249124"/>
              <a:ext cx="2654216" cy="2116738"/>
            </a:xfrm>
            <a:custGeom>
              <a:avLst/>
              <a:gdLst/>
              <a:ahLst/>
              <a:cxnLst/>
              <a:rect r="r" b="b" t="t" l="l"/>
              <a:pathLst>
                <a:path h="2116738" w="2654216">
                  <a:moveTo>
                    <a:pt x="0" y="0"/>
                  </a:moveTo>
                  <a:lnTo>
                    <a:pt x="2654216" y="0"/>
                  </a:lnTo>
                  <a:lnTo>
                    <a:pt x="2654216" y="2116737"/>
                  </a:lnTo>
                  <a:lnTo>
                    <a:pt x="0" y="2116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709879" y="6608296"/>
            <a:ext cx="4868242" cy="2044848"/>
            <a:chOff x="0" y="0"/>
            <a:chExt cx="6490990" cy="272646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027994" y="534897"/>
              <a:ext cx="1440185" cy="1440185"/>
            </a:xfrm>
            <a:custGeom>
              <a:avLst/>
              <a:gdLst/>
              <a:ahLst/>
              <a:cxnLst/>
              <a:rect r="r" b="b" t="t" l="l"/>
              <a:pathLst>
                <a:path h="1440185" w="1440185">
                  <a:moveTo>
                    <a:pt x="0" y="0"/>
                  </a:moveTo>
                  <a:lnTo>
                    <a:pt x="1440185" y="0"/>
                  </a:lnTo>
                  <a:lnTo>
                    <a:pt x="1440185" y="1440185"/>
                  </a:lnTo>
                  <a:lnTo>
                    <a:pt x="0" y="1440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271960" y="224640"/>
              <a:ext cx="2566761" cy="2165705"/>
            </a:xfrm>
            <a:custGeom>
              <a:avLst/>
              <a:gdLst/>
              <a:ahLst/>
              <a:cxnLst/>
              <a:rect r="r" b="b" t="t" l="l"/>
              <a:pathLst>
                <a:path h="2165705" w="2566761">
                  <a:moveTo>
                    <a:pt x="0" y="0"/>
                  </a:moveTo>
                  <a:lnTo>
                    <a:pt x="2566761" y="0"/>
                  </a:lnTo>
                  <a:lnTo>
                    <a:pt x="2566761" y="2165705"/>
                  </a:lnTo>
                  <a:lnTo>
                    <a:pt x="0" y="2165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508261" y="6614086"/>
            <a:ext cx="4868242" cy="2044848"/>
            <a:chOff x="0" y="0"/>
            <a:chExt cx="6490990" cy="2726464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1918387" y="249124"/>
              <a:ext cx="2654216" cy="2116738"/>
            </a:xfrm>
            <a:custGeom>
              <a:avLst/>
              <a:gdLst/>
              <a:ahLst/>
              <a:cxnLst/>
              <a:rect r="r" b="b" t="t" l="l"/>
              <a:pathLst>
                <a:path h="2116738" w="2654216">
                  <a:moveTo>
                    <a:pt x="0" y="0"/>
                  </a:moveTo>
                  <a:lnTo>
                    <a:pt x="2654216" y="0"/>
                  </a:lnTo>
                  <a:lnTo>
                    <a:pt x="2654216" y="2116737"/>
                  </a:lnTo>
                  <a:lnTo>
                    <a:pt x="0" y="2116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913064" y="6614086"/>
            <a:ext cx="4868242" cy="2044848"/>
            <a:chOff x="0" y="0"/>
            <a:chExt cx="6490990" cy="272646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428909" y="367453"/>
              <a:ext cx="5633171" cy="191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b="true">
                  <a:solidFill>
                    <a:srgbClr val="F8F8F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Eventos</a:t>
              </a:r>
            </a:p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F8F8F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Duoc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08261" y="6614086"/>
            <a:ext cx="4868242" cy="2044848"/>
            <a:chOff x="0" y="0"/>
            <a:chExt cx="6490990" cy="272646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1918387" y="249124"/>
              <a:ext cx="2654216" cy="2116738"/>
            </a:xfrm>
            <a:custGeom>
              <a:avLst/>
              <a:gdLst/>
              <a:ahLst/>
              <a:cxnLst/>
              <a:rect r="r" b="b" t="t" l="l"/>
              <a:pathLst>
                <a:path h="2116738" w="2654216">
                  <a:moveTo>
                    <a:pt x="0" y="0"/>
                  </a:moveTo>
                  <a:lnTo>
                    <a:pt x="2654216" y="0"/>
                  </a:lnTo>
                  <a:lnTo>
                    <a:pt x="2654216" y="2116737"/>
                  </a:lnTo>
                  <a:lnTo>
                    <a:pt x="0" y="2116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6709879" y="6608296"/>
            <a:ext cx="4868242" cy="2044848"/>
            <a:chOff x="0" y="0"/>
            <a:chExt cx="6490990" cy="272646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4027994" y="534897"/>
              <a:ext cx="1440185" cy="1440185"/>
            </a:xfrm>
            <a:custGeom>
              <a:avLst/>
              <a:gdLst/>
              <a:ahLst/>
              <a:cxnLst/>
              <a:rect r="r" b="b" t="t" l="l"/>
              <a:pathLst>
                <a:path h="1440185" w="1440185">
                  <a:moveTo>
                    <a:pt x="0" y="0"/>
                  </a:moveTo>
                  <a:lnTo>
                    <a:pt x="1440185" y="0"/>
                  </a:lnTo>
                  <a:lnTo>
                    <a:pt x="1440185" y="1440185"/>
                  </a:lnTo>
                  <a:lnTo>
                    <a:pt x="0" y="1440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271960" y="224640"/>
              <a:ext cx="2566761" cy="2165705"/>
            </a:xfrm>
            <a:custGeom>
              <a:avLst/>
              <a:gdLst/>
              <a:ahLst/>
              <a:cxnLst/>
              <a:rect r="r" b="b" t="t" l="l"/>
              <a:pathLst>
                <a:path h="2165705" w="2566761">
                  <a:moveTo>
                    <a:pt x="0" y="0"/>
                  </a:moveTo>
                  <a:lnTo>
                    <a:pt x="2566761" y="0"/>
                  </a:lnTo>
                  <a:lnTo>
                    <a:pt x="2566761" y="2165705"/>
                  </a:lnTo>
                  <a:lnTo>
                    <a:pt x="0" y="2165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4108286" y="4230073"/>
            <a:ext cx="4868242" cy="2044848"/>
            <a:chOff x="0" y="0"/>
            <a:chExt cx="6490990" cy="27264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428786" y="295639"/>
              <a:ext cx="1633417" cy="2135186"/>
            </a:xfrm>
            <a:custGeom>
              <a:avLst/>
              <a:gdLst/>
              <a:ahLst/>
              <a:cxnLst/>
              <a:rect r="r" b="b" t="t" l="l"/>
              <a:pathLst>
                <a:path h="2135186" w="1633417">
                  <a:moveTo>
                    <a:pt x="0" y="0"/>
                  </a:moveTo>
                  <a:lnTo>
                    <a:pt x="1633417" y="0"/>
                  </a:lnTo>
                  <a:lnTo>
                    <a:pt x="1633417" y="2135186"/>
                  </a:lnTo>
                  <a:lnTo>
                    <a:pt x="0" y="2135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913064" y="6614086"/>
            <a:ext cx="4868242" cy="2044848"/>
            <a:chOff x="0" y="0"/>
            <a:chExt cx="6490990" cy="272646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428909" y="367453"/>
              <a:ext cx="5633171" cy="191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b="true">
                  <a:solidFill>
                    <a:srgbClr val="F8F8F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Eventos</a:t>
              </a:r>
            </a:p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F8F8F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Duoc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08261" y="6614086"/>
            <a:ext cx="4868242" cy="2044848"/>
            <a:chOff x="0" y="0"/>
            <a:chExt cx="6490990" cy="272646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1918387" y="249124"/>
              <a:ext cx="2654216" cy="2116738"/>
            </a:xfrm>
            <a:custGeom>
              <a:avLst/>
              <a:gdLst/>
              <a:ahLst/>
              <a:cxnLst/>
              <a:rect r="r" b="b" t="t" l="l"/>
              <a:pathLst>
                <a:path h="2116738" w="2654216">
                  <a:moveTo>
                    <a:pt x="0" y="0"/>
                  </a:moveTo>
                  <a:lnTo>
                    <a:pt x="2654216" y="0"/>
                  </a:lnTo>
                  <a:lnTo>
                    <a:pt x="2654216" y="2116737"/>
                  </a:lnTo>
                  <a:lnTo>
                    <a:pt x="0" y="2116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6709879" y="6608296"/>
            <a:ext cx="4868242" cy="2044848"/>
            <a:chOff x="0" y="0"/>
            <a:chExt cx="6490990" cy="2726464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4027994" y="534897"/>
              <a:ext cx="1440185" cy="1440185"/>
            </a:xfrm>
            <a:custGeom>
              <a:avLst/>
              <a:gdLst/>
              <a:ahLst/>
              <a:cxnLst/>
              <a:rect r="r" b="b" t="t" l="l"/>
              <a:pathLst>
                <a:path h="1440185" w="1440185">
                  <a:moveTo>
                    <a:pt x="0" y="0"/>
                  </a:moveTo>
                  <a:lnTo>
                    <a:pt x="1440185" y="0"/>
                  </a:lnTo>
                  <a:lnTo>
                    <a:pt x="1440185" y="1440185"/>
                  </a:lnTo>
                  <a:lnTo>
                    <a:pt x="0" y="1440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271960" y="224640"/>
              <a:ext cx="2566761" cy="2165705"/>
            </a:xfrm>
            <a:custGeom>
              <a:avLst/>
              <a:gdLst/>
              <a:ahLst/>
              <a:cxnLst/>
              <a:rect r="r" b="b" t="t" l="l"/>
              <a:pathLst>
                <a:path h="2165705" w="2566761">
                  <a:moveTo>
                    <a:pt x="0" y="0"/>
                  </a:moveTo>
                  <a:lnTo>
                    <a:pt x="2566761" y="0"/>
                  </a:lnTo>
                  <a:lnTo>
                    <a:pt x="2566761" y="2165705"/>
                  </a:lnTo>
                  <a:lnTo>
                    <a:pt x="0" y="2165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1913064" y="6614086"/>
            <a:ext cx="4868242" cy="2044848"/>
            <a:chOff x="0" y="0"/>
            <a:chExt cx="6490990" cy="27264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428909" y="367453"/>
              <a:ext cx="5633171" cy="191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b="true">
                  <a:solidFill>
                    <a:srgbClr val="F8F8F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Eventos</a:t>
              </a:r>
            </a:p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F8F8F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Duoc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108286" y="4230073"/>
            <a:ext cx="4868242" cy="2044848"/>
            <a:chOff x="0" y="0"/>
            <a:chExt cx="6490990" cy="272646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2428786" y="295639"/>
              <a:ext cx="1633417" cy="2135186"/>
            </a:xfrm>
            <a:custGeom>
              <a:avLst/>
              <a:gdLst/>
              <a:ahLst/>
              <a:cxnLst/>
              <a:rect r="r" b="b" t="t" l="l"/>
              <a:pathLst>
                <a:path h="2135186" w="1633417">
                  <a:moveTo>
                    <a:pt x="0" y="0"/>
                  </a:moveTo>
                  <a:lnTo>
                    <a:pt x="1633417" y="0"/>
                  </a:lnTo>
                  <a:lnTo>
                    <a:pt x="1633417" y="2135186"/>
                  </a:lnTo>
                  <a:lnTo>
                    <a:pt x="0" y="2135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311471" y="4230073"/>
            <a:ext cx="4868242" cy="2044848"/>
            <a:chOff x="0" y="0"/>
            <a:chExt cx="6490990" cy="272646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1201967" y="295639"/>
              <a:ext cx="1157945" cy="1941676"/>
            </a:xfrm>
            <a:custGeom>
              <a:avLst/>
              <a:gdLst/>
              <a:ahLst/>
              <a:cxnLst/>
              <a:rect r="r" b="b" t="t" l="l"/>
              <a:pathLst>
                <a:path h="1941676" w="1157945">
                  <a:moveTo>
                    <a:pt x="0" y="0"/>
                  </a:moveTo>
                  <a:lnTo>
                    <a:pt x="1157945" y="0"/>
                  </a:lnTo>
                  <a:lnTo>
                    <a:pt x="1157945" y="1941676"/>
                  </a:lnTo>
                  <a:lnTo>
                    <a:pt x="0" y="1941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962678" y="341010"/>
              <a:ext cx="2772936" cy="1850935"/>
            </a:xfrm>
            <a:custGeom>
              <a:avLst/>
              <a:gdLst/>
              <a:ahLst/>
              <a:cxnLst/>
              <a:rect r="r" b="b" t="t" l="l"/>
              <a:pathLst>
                <a:path h="1850935" w="2772936">
                  <a:moveTo>
                    <a:pt x="0" y="0"/>
                  </a:moveTo>
                  <a:lnTo>
                    <a:pt x="2772936" y="0"/>
                  </a:lnTo>
                  <a:lnTo>
                    <a:pt x="2772936" y="1850935"/>
                  </a:lnTo>
                  <a:lnTo>
                    <a:pt x="0" y="185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508261" y="6614086"/>
            <a:ext cx="4868242" cy="2044848"/>
            <a:chOff x="0" y="0"/>
            <a:chExt cx="6490990" cy="2726464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3" id="43"/>
            <p:cNvSpPr/>
            <p:nvPr/>
          </p:nvSpPr>
          <p:spPr>
            <a:xfrm flipH="false" flipV="false" rot="0">
              <a:off x="1918387" y="249124"/>
              <a:ext cx="2654216" cy="2116738"/>
            </a:xfrm>
            <a:custGeom>
              <a:avLst/>
              <a:gdLst/>
              <a:ahLst/>
              <a:cxnLst/>
              <a:rect r="r" b="b" t="t" l="l"/>
              <a:pathLst>
                <a:path h="2116738" w="2654216">
                  <a:moveTo>
                    <a:pt x="0" y="0"/>
                  </a:moveTo>
                  <a:lnTo>
                    <a:pt x="2654216" y="0"/>
                  </a:lnTo>
                  <a:lnTo>
                    <a:pt x="2654216" y="2116737"/>
                  </a:lnTo>
                  <a:lnTo>
                    <a:pt x="0" y="2116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6709879" y="6608296"/>
            <a:ext cx="4868242" cy="2044848"/>
            <a:chOff x="0" y="0"/>
            <a:chExt cx="6490990" cy="2726464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8" id="48"/>
            <p:cNvSpPr/>
            <p:nvPr/>
          </p:nvSpPr>
          <p:spPr>
            <a:xfrm flipH="false" flipV="false" rot="0">
              <a:off x="4027994" y="534897"/>
              <a:ext cx="1440185" cy="1440185"/>
            </a:xfrm>
            <a:custGeom>
              <a:avLst/>
              <a:gdLst/>
              <a:ahLst/>
              <a:cxnLst/>
              <a:rect r="r" b="b" t="t" l="l"/>
              <a:pathLst>
                <a:path h="1440185" w="1440185">
                  <a:moveTo>
                    <a:pt x="0" y="0"/>
                  </a:moveTo>
                  <a:lnTo>
                    <a:pt x="1440185" y="0"/>
                  </a:lnTo>
                  <a:lnTo>
                    <a:pt x="1440185" y="1440185"/>
                  </a:lnTo>
                  <a:lnTo>
                    <a:pt x="0" y="1440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271960" y="224640"/>
              <a:ext cx="2566761" cy="2165705"/>
            </a:xfrm>
            <a:custGeom>
              <a:avLst/>
              <a:gdLst/>
              <a:ahLst/>
              <a:cxnLst/>
              <a:rect r="r" b="b" t="t" l="l"/>
              <a:pathLst>
                <a:path h="2165705" w="2566761">
                  <a:moveTo>
                    <a:pt x="0" y="0"/>
                  </a:moveTo>
                  <a:lnTo>
                    <a:pt x="2566761" y="0"/>
                  </a:lnTo>
                  <a:lnTo>
                    <a:pt x="2566761" y="2165705"/>
                  </a:lnTo>
                  <a:lnTo>
                    <a:pt x="0" y="2165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11638433" cy="2130130"/>
            <a:chOff x="0" y="0"/>
            <a:chExt cx="3065266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065266" cy="561022"/>
            </a:xfrm>
            <a:custGeom>
              <a:avLst/>
              <a:gdLst/>
              <a:ahLst/>
              <a:cxnLst/>
              <a:rect r="r" b="b" t="t" l="l"/>
              <a:pathLst>
                <a:path h="561022" w="3065266">
                  <a:moveTo>
                    <a:pt x="2862066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2862066" y="561022"/>
                  </a:lnTo>
                  <a:lnTo>
                    <a:pt x="3065266" y="280511"/>
                  </a:lnTo>
                  <a:lnTo>
                    <a:pt x="2862066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2950966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3086100" cy="2220247"/>
            <a:chOff x="0" y="0"/>
            <a:chExt cx="812800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584756"/>
            </a:xfrm>
            <a:custGeom>
              <a:avLst/>
              <a:gdLst/>
              <a:ahLst/>
              <a:cxnLst/>
              <a:rect r="r" b="b" t="t" l="l"/>
              <a:pathLst>
                <a:path h="584756" w="812800">
                  <a:moveTo>
                    <a:pt x="609600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609600" y="584756"/>
                  </a:lnTo>
                  <a:lnTo>
                    <a:pt x="812800" y="292378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98500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352218" y="1961742"/>
            <a:ext cx="1839139" cy="1839139"/>
          </a:xfrm>
          <a:custGeom>
            <a:avLst/>
            <a:gdLst/>
            <a:ahLst/>
            <a:cxnLst/>
            <a:rect r="r" b="b" t="t" l="l"/>
            <a:pathLst>
              <a:path h="1839139" w="1839139">
                <a:moveTo>
                  <a:pt x="0" y="0"/>
                </a:moveTo>
                <a:lnTo>
                  <a:pt x="1839139" y="0"/>
                </a:lnTo>
                <a:lnTo>
                  <a:pt x="1839139" y="1839139"/>
                </a:lnTo>
                <a:lnTo>
                  <a:pt x="0" y="183913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767971" y="1907367"/>
            <a:ext cx="1893514" cy="1893514"/>
          </a:xfrm>
          <a:custGeom>
            <a:avLst/>
            <a:gdLst/>
            <a:ahLst/>
            <a:cxnLst/>
            <a:rect r="r" b="b" t="t" l="l"/>
            <a:pathLst>
              <a:path h="1893514" w="1893514">
                <a:moveTo>
                  <a:pt x="0" y="0"/>
                </a:moveTo>
                <a:lnTo>
                  <a:pt x="1893514" y="0"/>
                </a:lnTo>
                <a:lnTo>
                  <a:pt x="1893514" y="1893514"/>
                </a:lnTo>
                <a:lnTo>
                  <a:pt x="0" y="18935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6709879" y="6608296"/>
            <a:ext cx="4868242" cy="2044848"/>
            <a:chOff x="0" y="0"/>
            <a:chExt cx="6490990" cy="27264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4027994" y="534897"/>
              <a:ext cx="1440185" cy="1440185"/>
            </a:xfrm>
            <a:custGeom>
              <a:avLst/>
              <a:gdLst/>
              <a:ahLst/>
              <a:cxnLst/>
              <a:rect r="r" b="b" t="t" l="l"/>
              <a:pathLst>
                <a:path h="1440185" w="1440185">
                  <a:moveTo>
                    <a:pt x="0" y="0"/>
                  </a:moveTo>
                  <a:lnTo>
                    <a:pt x="1440185" y="0"/>
                  </a:lnTo>
                  <a:lnTo>
                    <a:pt x="1440185" y="1440185"/>
                  </a:lnTo>
                  <a:lnTo>
                    <a:pt x="0" y="1440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271960" y="224640"/>
              <a:ext cx="2566761" cy="2165705"/>
            </a:xfrm>
            <a:custGeom>
              <a:avLst/>
              <a:gdLst/>
              <a:ahLst/>
              <a:cxnLst/>
              <a:rect r="r" b="b" t="t" l="l"/>
              <a:pathLst>
                <a:path h="2165705" w="2566761">
                  <a:moveTo>
                    <a:pt x="0" y="0"/>
                  </a:moveTo>
                  <a:lnTo>
                    <a:pt x="2566761" y="0"/>
                  </a:lnTo>
                  <a:lnTo>
                    <a:pt x="2566761" y="2165705"/>
                  </a:lnTo>
                  <a:lnTo>
                    <a:pt x="0" y="2165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508261" y="6614086"/>
            <a:ext cx="4868242" cy="2044848"/>
            <a:chOff x="0" y="0"/>
            <a:chExt cx="6490990" cy="272646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1918387" y="249124"/>
              <a:ext cx="2654216" cy="2116738"/>
            </a:xfrm>
            <a:custGeom>
              <a:avLst/>
              <a:gdLst/>
              <a:ahLst/>
              <a:cxnLst/>
              <a:rect r="r" b="b" t="t" l="l"/>
              <a:pathLst>
                <a:path h="2116738" w="2654216">
                  <a:moveTo>
                    <a:pt x="0" y="0"/>
                  </a:moveTo>
                  <a:lnTo>
                    <a:pt x="2654216" y="0"/>
                  </a:lnTo>
                  <a:lnTo>
                    <a:pt x="2654216" y="2116737"/>
                  </a:lnTo>
                  <a:lnTo>
                    <a:pt x="0" y="2116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1913064" y="6614086"/>
            <a:ext cx="4868242" cy="2044848"/>
            <a:chOff x="0" y="0"/>
            <a:chExt cx="6490990" cy="272646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428909" y="367453"/>
              <a:ext cx="5633171" cy="191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b="true">
                  <a:solidFill>
                    <a:srgbClr val="F8F8F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Eventos</a:t>
              </a:r>
            </a:p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F8F8F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Duoc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311471" y="4230073"/>
            <a:ext cx="4868242" cy="2044848"/>
            <a:chOff x="0" y="0"/>
            <a:chExt cx="6490990" cy="2726464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1201967" y="295639"/>
              <a:ext cx="1157945" cy="1941676"/>
            </a:xfrm>
            <a:custGeom>
              <a:avLst/>
              <a:gdLst/>
              <a:ahLst/>
              <a:cxnLst/>
              <a:rect r="r" b="b" t="t" l="l"/>
              <a:pathLst>
                <a:path h="1941676" w="1157945">
                  <a:moveTo>
                    <a:pt x="0" y="0"/>
                  </a:moveTo>
                  <a:lnTo>
                    <a:pt x="1157945" y="0"/>
                  </a:lnTo>
                  <a:lnTo>
                    <a:pt x="1157945" y="1941676"/>
                  </a:lnTo>
                  <a:lnTo>
                    <a:pt x="0" y="1941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962678" y="341010"/>
              <a:ext cx="2772936" cy="1850935"/>
            </a:xfrm>
            <a:custGeom>
              <a:avLst/>
              <a:gdLst/>
              <a:ahLst/>
              <a:cxnLst/>
              <a:rect r="r" b="b" t="t" l="l"/>
              <a:pathLst>
                <a:path h="1850935" w="2772936">
                  <a:moveTo>
                    <a:pt x="0" y="0"/>
                  </a:moveTo>
                  <a:lnTo>
                    <a:pt x="2772936" y="0"/>
                  </a:lnTo>
                  <a:lnTo>
                    <a:pt x="2772936" y="1850935"/>
                  </a:lnTo>
                  <a:lnTo>
                    <a:pt x="0" y="185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4108286" y="4230073"/>
            <a:ext cx="4868242" cy="2044848"/>
            <a:chOff x="0" y="0"/>
            <a:chExt cx="6490990" cy="2726464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8" id="48"/>
            <p:cNvSpPr/>
            <p:nvPr/>
          </p:nvSpPr>
          <p:spPr>
            <a:xfrm flipH="false" flipV="false" rot="0">
              <a:off x="2428786" y="295639"/>
              <a:ext cx="1633417" cy="2135186"/>
            </a:xfrm>
            <a:custGeom>
              <a:avLst/>
              <a:gdLst/>
              <a:ahLst/>
              <a:cxnLst/>
              <a:rect r="r" b="b" t="t" l="l"/>
              <a:pathLst>
                <a:path h="2135186" w="1633417">
                  <a:moveTo>
                    <a:pt x="0" y="0"/>
                  </a:moveTo>
                  <a:lnTo>
                    <a:pt x="1633417" y="0"/>
                  </a:lnTo>
                  <a:lnTo>
                    <a:pt x="1633417" y="2135186"/>
                  </a:lnTo>
                  <a:lnTo>
                    <a:pt x="0" y="2135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6709879" y="1850282"/>
            <a:ext cx="4868242" cy="2044848"/>
            <a:chOff x="0" y="0"/>
            <a:chExt cx="6490990" cy="2726464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6490990" cy="2726464"/>
              <a:chOff x="0" y="0"/>
              <a:chExt cx="1282171" cy="53856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282171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1282171">
                    <a:moveTo>
                      <a:pt x="81105" y="0"/>
                    </a:moveTo>
                    <a:lnTo>
                      <a:pt x="1201066" y="0"/>
                    </a:lnTo>
                    <a:cubicBezTo>
                      <a:pt x="1222576" y="0"/>
                      <a:pt x="1243206" y="8545"/>
                      <a:pt x="1258416" y="23755"/>
                    </a:cubicBezTo>
                    <a:cubicBezTo>
                      <a:pt x="1273626" y="38965"/>
                      <a:pt x="1282171" y="59594"/>
                      <a:pt x="1282171" y="81105"/>
                    </a:cubicBezTo>
                    <a:lnTo>
                      <a:pt x="1282171" y="457456"/>
                    </a:lnTo>
                    <a:cubicBezTo>
                      <a:pt x="1282171" y="502249"/>
                      <a:pt x="1245859" y="538561"/>
                      <a:pt x="1201066" y="538561"/>
                    </a:cubicBezTo>
                    <a:lnTo>
                      <a:pt x="81105" y="538561"/>
                    </a:lnTo>
                    <a:cubicBezTo>
                      <a:pt x="36312" y="538561"/>
                      <a:pt x="0" y="502249"/>
                      <a:pt x="0" y="457456"/>
                    </a:cubicBezTo>
                    <a:lnTo>
                      <a:pt x="0" y="81105"/>
                    </a:lnTo>
                    <a:cubicBezTo>
                      <a:pt x="0" y="36312"/>
                      <a:pt x="36312" y="0"/>
                      <a:pt x="81105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57150"/>
                <a:ext cx="1282171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53" id="53"/>
            <p:cNvSpPr/>
            <p:nvPr/>
          </p:nvSpPr>
          <p:spPr>
            <a:xfrm flipH="false" flipV="false" rot="0">
              <a:off x="2151093" y="128364"/>
              <a:ext cx="2188804" cy="2469736"/>
            </a:xfrm>
            <a:custGeom>
              <a:avLst/>
              <a:gdLst/>
              <a:ahLst/>
              <a:cxnLst/>
              <a:rect r="r" b="b" t="t" l="l"/>
              <a:pathLst>
                <a:path h="2469736" w="2188804">
                  <a:moveTo>
                    <a:pt x="0" y="0"/>
                  </a:moveTo>
                  <a:lnTo>
                    <a:pt x="2188804" y="0"/>
                  </a:lnTo>
                  <a:lnTo>
                    <a:pt x="2188804" y="2469736"/>
                  </a:lnTo>
                  <a:lnTo>
                    <a:pt x="0" y="2469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5910212" y="-76200"/>
            <a:ext cx="6467576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</p:txBody>
      </p:sp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</a:t>
            </a:r>
          </a:p>
        </p:txBody>
      </p:sp>
    </p:spTree>
  </p:cSld>
  <p:clrMapOvr>
    <a:masterClrMapping/>
  </p:clrMapOvr>
  <p:transition spd="slow">
    <p:push dir="l"/>
  </p:transition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028700" y="1759672"/>
            <a:ext cx="3735843" cy="2044848"/>
            <a:chOff x="0" y="0"/>
            <a:chExt cx="4981123" cy="27264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1104094" y="437765"/>
              <a:ext cx="2772936" cy="1850935"/>
            </a:xfrm>
            <a:custGeom>
              <a:avLst/>
              <a:gdLst/>
              <a:ahLst/>
              <a:cxnLst/>
              <a:rect r="r" b="b" t="t" l="l"/>
              <a:pathLst>
                <a:path h="1850935" w="2772936">
                  <a:moveTo>
                    <a:pt x="0" y="0"/>
                  </a:moveTo>
                  <a:lnTo>
                    <a:pt x="2772936" y="0"/>
                  </a:lnTo>
                  <a:lnTo>
                    <a:pt x="2772936" y="1850935"/>
                  </a:lnTo>
                  <a:lnTo>
                    <a:pt x="0" y="185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312021" y="1759672"/>
            <a:ext cx="3735843" cy="2044848"/>
            <a:chOff x="0" y="0"/>
            <a:chExt cx="4981123" cy="272646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743018" y="416974"/>
              <a:ext cx="1495088" cy="1892517"/>
            </a:xfrm>
            <a:custGeom>
              <a:avLst/>
              <a:gdLst/>
              <a:ahLst/>
              <a:cxnLst/>
              <a:rect r="r" b="b" t="t" l="l"/>
              <a:pathLst>
                <a:path h="1892517" w="1495088">
                  <a:moveTo>
                    <a:pt x="0" y="0"/>
                  </a:moveTo>
                  <a:lnTo>
                    <a:pt x="1495088" y="0"/>
                  </a:lnTo>
                  <a:lnTo>
                    <a:pt x="1495088" y="1892517"/>
                  </a:lnTo>
                  <a:lnTo>
                    <a:pt x="0" y="1892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</a:t>
            </a:r>
          </a:p>
        </p:txBody>
      </p:sp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028700" y="1759672"/>
            <a:ext cx="3735843" cy="2044848"/>
            <a:chOff x="0" y="0"/>
            <a:chExt cx="4981123" cy="27264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1104094" y="437765"/>
              <a:ext cx="2772936" cy="1850935"/>
            </a:xfrm>
            <a:custGeom>
              <a:avLst/>
              <a:gdLst/>
              <a:ahLst/>
              <a:cxnLst/>
              <a:rect r="r" b="b" t="t" l="l"/>
              <a:pathLst>
                <a:path h="1850935" w="2772936">
                  <a:moveTo>
                    <a:pt x="0" y="0"/>
                  </a:moveTo>
                  <a:lnTo>
                    <a:pt x="2772936" y="0"/>
                  </a:lnTo>
                  <a:lnTo>
                    <a:pt x="2772936" y="1850935"/>
                  </a:lnTo>
                  <a:lnTo>
                    <a:pt x="0" y="185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312021" y="1759672"/>
            <a:ext cx="3735843" cy="2044848"/>
            <a:chOff x="0" y="0"/>
            <a:chExt cx="4981123" cy="272646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743018" y="416974"/>
              <a:ext cx="1495088" cy="1892517"/>
            </a:xfrm>
            <a:custGeom>
              <a:avLst/>
              <a:gdLst/>
              <a:ahLst/>
              <a:cxnLst/>
              <a:rect r="r" b="b" t="t" l="l"/>
              <a:pathLst>
                <a:path h="1892517" w="1495088">
                  <a:moveTo>
                    <a:pt x="0" y="0"/>
                  </a:moveTo>
                  <a:lnTo>
                    <a:pt x="1495088" y="0"/>
                  </a:lnTo>
                  <a:lnTo>
                    <a:pt x="1495088" y="1892517"/>
                  </a:lnTo>
                  <a:lnTo>
                    <a:pt x="0" y="1892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028700" y="6482479"/>
            <a:ext cx="3735843" cy="2044848"/>
            <a:chOff x="0" y="0"/>
            <a:chExt cx="4981123" cy="272646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1911589" y="392394"/>
              <a:ext cx="1157945" cy="1941676"/>
            </a:xfrm>
            <a:custGeom>
              <a:avLst/>
              <a:gdLst/>
              <a:ahLst/>
              <a:cxnLst/>
              <a:rect r="r" b="b" t="t" l="l"/>
              <a:pathLst>
                <a:path h="1941676" w="1157945">
                  <a:moveTo>
                    <a:pt x="0" y="0"/>
                  </a:moveTo>
                  <a:lnTo>
                    <a:pt x="1157945" y="0"/>
                  </a:lnTo>
                  <a:lnTo>
                    <a:pt x="1157945" y="1941676"/>
                  </a:lnTo>
                  <a:lnTo>
                    <a:pt x="0" y="1941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5312021" y="6482479"/>
            <a:ext cx="3735843" cy="2044848"/>
            <a:chOff x="0" y="0"/>
            <a:chExt cx="4981123" cy="2726464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504158" y="310885"/>
              <a:ext cx="1931057" cy="2104694"/>
            </a:xfrm>
            <a:custGeom>
              <a:avLst/>
              <a:gdLst/>
              <a:ahLst/>
              <a:cxnLst/>
              <a:rect r="r" b="b" t="t" l="l"/>
              <a:pathLst>
                <a:path h="2104694" w="1931057">
                  <a:moveTo>
                    <a:pt x="0" y="0"/>
                  </a:moveTo>
                  <a:lnTo>
                    <a:pt x="1931057" y="0"/>
                  </a:lnTo>
                  <a:lnTo>
                    <a:pt x="1931057" y="2104694"/>
                  </a:lnTo>
                  <a:lnTo>
                    <a:pt x="0" y="210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854631" y="552065"/>
              <a:ext cx="1622334" cy="1622334"/>
            </a:xfrm>
            <a:custGeom>
              <a:avLst/>
              <a:gdLst/>
              <a:ahLst/>
              <a:cxnLst/>
              <a:rect r="r" b="b" t="t" l="l"/>
              <a:pathLst>
                <a:path h="1622334" w="1622334">
                  <a:moveTo>
                    <a:pt x="0" y="0"/>
                  </a:moveTo>
                  <a:lnTo>
                    <a:pt x="1622334" y="0"/>
                  </a:lnTo>
                  <a:lnTo>
                    <a:pt x="1622334" y="1622334"/>
                  </a:lnTo>
                  <a:lnTo>
                    <a:pt x="0" y="162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</a:t>
            </a:r>
          </a:p>
        </p:txBody>
      </p:sp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028700" y="6482479"/>
            <a:ext cx="3735843" cy="2044848"/>
            <a:chOff x="0" y="0"/>
            <a:chExt cx="4981123" cy="27264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1911589" y="392394"/>
              <a:ext cx="1157945" cy="1941676"/>
            </a:xfrm>
            <a:custGeom>
              <a:avLst/>
              <a:gdLst/>
              <a:ahLst/>
              <a:cxnLst/>
              <a:rect r="r" b="b" t="t" l="l"/>
              <a:pathLst>
                <a:path h="1941676" w="1157945">
                  <a:moveTo>
                    <a:pt x="0" y="0"/>
                  </a:moveTo>
                  <a:lnTo>
                    <a:pt x="1157945" y="0"/>
                  </a:lnTo>
                  <a:lnTo>
                    <a:pt x="1157945" y="1941676"/>
                  </a:lnTo>
                  <a:lnTo>
                    <a:pt x="0" y="1941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1759672"/>
            <a:ext cx="3735843" cy="2044848"/>
            <a:chOff x="0" y="0"/>
            <a:chExt cx="4981123" cy="272646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104094" y="437765"/>
              <a:ext cx="2772936" cy="1850935"/>
            </a:xfrm>
            <a:custGeom>
              <a:avLst/>
              <a:gdLst/>
              <a:ahLst/>
              <a:cxnLst/>
              <a:rect r="r" b="b" t="t" l="l"/>
              <a:pathLst>
                <a:path h="1850935" w="2772936">
                  <a:moveTo>
                    <a:pt x="0" y="0"/>
                  </a:moveTo>
                  <a:lnTo>
                    <a:pt x="2772936" y="0"/>
                  </a:lnTo>
                  <a:lnTo>
                    <a:pt x="2772936" y="1850935"/>
                  </a:lnTo>
                  <a:lnTo>
                    <a:pt x="0" y="185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312021" y="1759672"/>
            <a:ext cx="3735843" cy="2044848"/>
            <a:chOff x="0" y="0"/>
            <a:chExt cx="4981123" cy="272646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1743018" y="416974"/>
              <a:ext cx="1495088" cy="1892517"/>
            </a:xfrm>
            <a:custGeom>
              <a:avLst/>
              <a:gdLst/>
              <a:ahLst/>
              <a:cxnLst/>
              <a:rect r="r" b="b" t="t" l="l"/>
              <a:pathLst>
                <a:path h="1892517" w="1495088">
                  <a:moveTo>
                    <a:pt x="0" y="0"/>
                  </a:moveTo>
                  <a:lnTo>
                    <a:pt x="1495088" y="0"/>
                  </a:lnTo>
                  <a:lnTo>
                    <a:pt x="1495088" y="1892517"/>
                  </a:lnTo>
                  <a:lnTo>
                    <a:pt x="0" y="1892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5312021" y="6482479"/>
            <a:ext cx="3735843" cy="2044848"/>
            <a:chOff x="0" y="0"/>
            <a:chExt cx="4981123" cy="2726464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504158" y="310885"/>
              <a:ext cx="1931057" cy="2104694"/>
            </a:xfrm>
            <a:custGeom>
              <a:avLst/>
              <a:gdLst/>
              <a:ahLst/>
              <a:cxnLst/>
              <a:rect r="r" b="b" t="t" l="l"/>
              <a:pathLst>
                <a:path h="2104694" w="1931057">
                  <a:moveTo>
                    <a:pt x="0" y="0"/>
                  </a:moveTo>
                  <a:lnTo>
                    <a:pt x="1931057" y="0"/>
                  </a:lnTo>
                  <a:lnTo>
                    <a:pt x="1931057" y="2104694"/>
                  </a:lnTo>
                  <a:lnTo>
                    <a:pt x="0" y="210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854631" y="552065"/>
              <a:ext cx="1622334" cy="1622334"/>
            </a:xfrm>
            <a:custGeom>
              <a:avLst/>
              <a:gdLst/>
              <a:ahLst/>
              <a:cxnLst/>
              <a:rect r="r" b="b" t="t" l="l"/>
              <a:pathLst>
                <a:path h="1622334" w="1622334">
                  <a:moveTo>
                    <a:pt x="0" y="0"/>
                  </a:moveTo>
                  <a:lnTo>
                    <a:pt x="1622334" y="0"/>
                  </a:lnTo>
                  <a:lnTo>
                    <a:pt x="1622334" y="1622334"/>
                  </a:lnTo>
                  <a:lnTo>
                    <a:pt x="0" y="162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524519" y="4121076"/>
            <a:ext cx="3735843" cy="2044848"/>
            <a:chOff x="0" y="0"/>
            <a:chExt cx="4981123" cy="2726464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8" id="48"/>
            <p:cNvSpPr/>
            <p:nvPr/>
          </p:nvSpPr>
          <p:spPr>
            <a:xfrm flipH="false" flipV="false" rot="0">
              <a:off x="1726147" y="298858"/>
              <a:ext cx="1528829" cy="2128749"/>
            </a:xfrm>
            <a:custGeom>
              <a:avLst/>
              <a:gdLst/>
              <a:ahLst/>
              <a:cxnLst/>
              <a:rect r="r" b="b" t="t" l="l"/>
              <a:pathLst>
                <a:path h="2128749" w="1528829">
                  <a:moveTo>
                    <a:pt x="0" y="0"/>
                  </a:moveTo>
                  <a:lnTo>
                    <a:pt x="1528829" y="0"/>
                  </a:lnTo>
                  <a:lnTo>
                    <a:pt x="1528829" y="2128749"/>
                  </a:lnTo>
                  <a:lnTo>
                    <a:pt x="0" y="2128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028700" y="6482479"/>
            <a:ext cx="3735843" cy="2044848"/>
            <a:chOff x="0" y="0"/>
            <a:chExt cx="4981123" cy="27264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1911589" y="392394"/>
              <a:ext cx="1157945" cy="1941676"/>
            </a:xfrm>
            <a:custGeom>
              <a:avLst/>
              <a:gdLst/>
              <a:ahLst/>
              <a:cxnLst/>
              <a:rect r="r" b="b" t="t" l="l"/>
              <a:pathLst>
                <a:path h="1941676" w="1157945">
                  <a:moveTo>
                    <a:pt x="0" y="0"/>
                  </a:moveTo>
                  <a:lnTo>
                    <a:pt x="1157945" y="0"/>
                  </a:lnTo>
                  <a:lnTo>
                    <a:pt x="1157945" y="1941676"/>
                  </a:lnTo>
                  <a:lnTo>
                    <a:pt x="0" y="1941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1759672"/>
            <a:ext cx="3735843" cy="2044848"/>
            <a:chOff x="0" y="0"/>
            <a:chExt cx="4981123" cy="272646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104094" y="437765"/>
              <a:ext cx="2772936" cy="1850935"/>
            </a:xfrm>
            <a:custGeom>
              <a:avLst/>
              <a:gdLst/>
              <a:ahLst/>
              <a:cxnLst/>
              <a:rect r="r" b="b" t="t" l="l"/>
              <a:pathLst>
                <a:path h="1850935" w="2772936">
                  <a:moveTo>
                    <a:pt x="0" y="0"/>
                  </a:moveTo>
                  <a:lnTo>
                    <a:pt x="2772936" y="0"/>
                  </a:lnTo>
                  <a:lnTo>
                    <a:pt x="2772936" y="1850935"/>
                  </a:lnTo>
                  <a:lnTo>
                    <a:pt x="0" y="185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312021" y="1759672"/>
            <a:ext cx="3735843" cy="2044848"/>
            <a:chOff x="0" y="0"/>
            <a:chExt cx="4981123" cy="272646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1743018" y="416974"/>
              <a:ext cx="1495088" cy="1892517"/>
            </a:xfrm>
            <a:custGeom>
              <a:avLst/>
              <a:gdLst/>
              <a:ahLst/>
              <a:cxnLst/>
              <a:rect r="r" b="b" t="t" l="l"/>
              <a:pathLst>
                <a:path h="1892517" w="1495088">
                  <a:moveTo>
                    <a:pt x="0" y="0"/>
                  </a:moveTo>
                  <a:lnTo>
                    <a:pt x="1495088" y="0"/>
                  </a:lnTo>
                  <a:lnTo>
                    <a:pt x="1495088" y="1892517"/>
                  </a:lnTo>
                  <a:lnTo>
                    <a:pt x="0" y="1892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5312021" y="6482479"/>
            <a:ext cx="3735843" cy="2044848"/>
            <a:chOff x="0" y="0"/>
            <a:chExt cx="4981123" cy="2726464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504158" y="310885"/>
              <a:ext cx="1931057" cy="2104694"/>
            </a:xfrm>
            <a:custGeom>
              <a:avLst/>
              <a:gdLst/>
              <a:ahLst/>
              <a:cxnLst/>
              <a:rect r="r" b="b" t="t" l="l"/>
              <a:pathLst>
                <a:path h="2104694" w="1931057">
                  <a:moveTo>
                    <a:pt x="0" y="0"/>
                  </a:moveTo>
                  <a:lnTo>
                    <a:pt x="1931057" y="0"/>
                  </a:lnTo>
                  <a:lnTo>
                    <a:pt x="1931057" y="2104694"/>
                  </a:lnTo>
                  <a:lnTo>
                    <a:pt x="0" y="210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854631" y="552065"/>
              <a:ext cx="1622334" cy="1622334"/>
            </a:xfrm>
            <a:custGeom>
              <a:avLst/>
              <a:gdLst/>
              <a:ahLst/>
              <a:cxnLst/>
              <a:rect r="r" b="b" t="t" l="l"/>
              <a:pathLst>
                <a:path h="1622334" w="1622334">
                  <a:moveTo>
                    <a:pt x="0" y="0"/>
                  </a:moveTo>
                  <a:lnTo>
                    <a:pt x="1622334" y="0"/>
                  </a:lnTo>
                  <a:lnTo>
                    <a:pt x="1622334" y="1622334"/>
                  </a:lnTo>
                  <a:lnTo>
                    <a:pt x="0" y="162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524519" y="4121076"/>
            <a:ext cx="3735843" cy="2044848"/>
            <a:chOff x="0" y="0"/>
            <a:chExt cx="4981123" cy="2726464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8" id="48"/>
            <p:cNvSpPr/>
            <p:nvPr/>
          </p:nvSpPr>
          <p:spPr>
            <a:xfrm flipH="false" flipV="false" rot="0">
              <a:off x="1726147" y="298858"/>
              <a:ext cx="1528829" cy="2128749"/>
            </a:xfrm>
            <a:custGeom>
              <a:avLst/>
              <a:gdLst/>
              <a:ahLst/>
              <a:cxnLst/>
              <a:rect r="r" b="b" t="t" l="l"/>
              <a:pathLst>
                <a:path h="2128749" w="1528829">
                  <a:moveTo>
                    <a:pt x="0" y="0"/>
                  </a:moveTo>
                  <a:lnTo>
                    <a:pt x="1528829" y="0"/>
                  </a:lnTo>
                  <a:lnTo>
                    <a:pt x="1528829" y="2128749"/>
                  </a:lnTo>
                  <a:lnTo>
                    <a:pt x="0" y="2128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3521412" y="1864958"/>
            <a:ext cx="3735843" cy="2044848"/>
            <a:chOff x="0" y="0"/>
            <a:chExt cx="4981123" cy="2726464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53" id="53"/>
            <p:cNvSpPr/>
            <p:nvPr/>
          </p:nvSpPr>
          <p:spPr>
            <a:xfrm flipH="false" flipV="false" rot="0">
              <a:off x="1598125" y="489127"/>
              <a:ext cx="1784873" cy="1764793"/>
            </a:xfrm>
            <a:custGeom>
              <a:avLst/>
              <a:gdLst/>
              <a:ahLst/>
              <a:cxnLst/>
              <a:rect r="r" b="b" t="t" l="l"/>
              <a:pathLst>
                <a:path h="1764793" w="1784873">
                  <a:moveTo>
                    <a:pt x="0" y="0"/>
                  </a:moveTo>
                  <a:lnTo>
                    <a:pt x="1784873" y="0"/>
                  </a:lnTo>
                  <a:lnTo>
                    <a:pt x="1784873" y="1764793"/>
                  </a:lnTo>
                  <a:lnTo>
                    <a:pt x="0" y="1764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98762" y="198762"/>
            <a:ext cx="7950471" cy="7552947"/>
          </a:xfrm>
          <a:custGeom>
            <a:avLst/>
            <a:gdLst/>
            <a:ahLst/>
            <a:cxnLst/>
            <a:rect r="r" b="b" t="t" l="l"/>
            <a:pathLst>
              <a:path h="7552947" w="7950471">
                <a:moveTo>
                  <a:pt x="0" y="0"/>
                </a:moveTo>
                <a:lnTo>
                  <a:pt x="7950471" y="0"/>
                </a:lnTo>
                <a:lnTo>
                  <a:pt x="7950471" y="7552947"/>
                </a:lnTo>
                <a:lnTo>
                  <a:pt x="0" y="755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40848" y="-5113617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843" y="7693286"/>
            <a:ext cx="3331837" cy="2187289"/>
          </a:xfrm>
          <a:custGeom>
            <a:avLst/>
            <a:gdLst/>
            <a:ahLst/>
            <a:cxnLst/>
            <a:rect r="r" b="b" t="t" l="l"/>
            <a:pathLst>
              <a:path h="2187289" w="3331837">
                <a:moveTo>
                  <a:pt x="0" y="0"/>
                </a:moveTo>
                <a:lnTo>
                  <a:pt x="3331836" y="0"/>
                </a:lnTo>
                <a:lnTo>
                  <a:pt x="3331836" y="2187289"/>
                </a:lnTo>
                <a:lnTo>
                  <a:pt x="0" y="2187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6091" y="3227664"/>
            <a:ext cx="8671909" cy="7059336"/>
            <a:chOff x="0" y="0"/>
            <a:chExt cx="11562546" cy="94124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841088"/>
              <a:ext cx="3708829" cy="3187275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747188" y="804410"/>
              <a:ext cx="6815358" cy="5856949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A6DC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6809" y="2049919"/>
              <a:ext cx="3919077" cy="336795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86697" y="0"/>
              <a:ext cx="3305993" cy="2841088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482521" y="3648539"/>
              <a:ext cx="6707095" cy="576391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42875" cap="sq">
                <a:solidFill>
                  <a:srgbClr val="82B7C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65791" lIns="65791" bIns="65791" rIns="65791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028700" y="6482479"/>
            <a:ext cx="3735843" cy="2044848"/>
            <a:chOff x="0" y="0"/>
            <a:chExt cx="4981123" cy="27264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1911589" y="392394"/>
              <a:ext cx="1157945" cy="1941676"/>
            </a:xfrm>
            <a:custGeom>
              <a:avLst/>
              <a:gdLst/>
              <a:ahLst/>
              <a:cxnLst/>
              <a:rect r="r" b="b" t="t" l="l"/>
              <a:pathLst>
                <a:path h="1941676" w="1157945">
                  <a:moveTo>
                    <a:pt x="0" y="0"/>
                  </a:moveTo>
                  <a:lnTo>
                    <a:pt x="1157945" y="0"/>
                  </a:lnTo>
                  <a:lnTo>
                    <a:pt x="1157945" y="1941676"/>
                  </a:lnTo>
                  <a:lnTo>
                    <a:pt x="0" y="1941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1759672"/>
            <a:ext cx="3735843" cy="2044848"/>
            <a:chOff x="0" y="0"/>
            <a:chExt cx="4981123" cy="272646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104094" y="437765"/>
              <a:ext cx="2772936" cy="1850935"/>
            </a:xfrm>
            <a:custGeom>
              <a:avLst/>
              <a:gdLst/>
              <a:ahLst/>
              <a:cxnLst/>
              <a:rect r="r" b="b" t="t" l="l"/>
              <a:pathLst>
                <a:path h="1850935" w="2772936">
                  <a:moveTo>
                    <a:pt x="0" y="0"/>
                  </a:moveTo>
                  <a:lnTo>
                    <a:pt x="2772936" y="0"/>
                  </a:lnTo>
                  <a:lnTo>
                    <a:pt x="2772936" y="1850935"/>
                  </a:lnTo>
                  <a:lnTo>
                    <a:pt x="0" y="185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312021" y="1759672"/>
            <a:ext cx="3735843" cy="2044848"/>
            <a:chOff x="0" y="0"/>
            <a:chExt cx="4981123" cy="272646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1743018" y="416974"/>
              <a:ext cx="1495088" cy="1892517"/>
            </a:xfrm>
            <a:custGeom>
              <a:avLst/>
              <a:gdLst/>
              <a:ahLst/>
              <a:cxnLst/>
              <a:rect r="r" b="b" t="t" l="l"/>
              <a:pathLst>
                <a:path h="1892517" w="1495088">
                  <a:moveTo>
                    <a:pt x="0" y="0"/>
                  </a:moveTo>
                  <a:lnTo>
                    <a:pt x="1495088" y="0"/>
                  </a:lnTo>
                  <a:lnTo>
                    <a:pt x="1495088" y="1892517"/>
                  </a:lnTo>
                  <a:lnTo>
                    <a:pt x="0" y="1892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5312021" y="6482479"/>
            <a:ext cx="3735843" cy="2044848"/>
            <a:chOff x="0" y="0"/>
            <a:chExt cx="4981123" cy="2726464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504158" y="310885"/>
              <a:ext cx="1931057" cy="2104694"/>
            </a:xfrm>
            <a:custGeom>
              <a:avLst/>
              <a:gdLst/>
              <a:ahLst/>
              <a:cxnLst/>
              <a:rect r="r" b="b" t="t" l="l"/>
              <a:pathLst>
                <a:path h="2104694" w="1931057">
                  <a:moveTo>
                    <a:pt x="0" y="0"/>
                  </a:moveTo>
                  <a:lnTo>
                    <a:pt x="1931057" y="0"/>
                  </a:lnTo>
                  <a:lnTo>
                    <a:pt x="1931057" y="2104694"/>
                  </a:lnTo>
                  <a:lnTo>
                    <a:pt x="0" y="210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854631" y="552065"/>
              <a:ext cx="1622334" cy="1622334"/>
            </a:xfrm>
            <a:custGeom>
              <a:avLst/>
              <a:gdLst/>
              <a:ahLst/>
              <a:cxnLst/>
              <a:rect r="r" b="b" t="t" l="l"/>
              <a:pathLst>
                <a:path h="1622334" w="1622334">
                  <a:moveTo>
                    <a:pt x="0" y="0"/>
                  </a:moveTo>
                  <a:lnTo>
                    <a:pt x="1622334" y="0"/>
                  </a:lnTo>
                  <a:lnTo>
                    <a:pt x="1622334" y="1622334"/>
                  </a:lnTo>
                  <a:lnTo>
                    <a:pt x="0" y="162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9524519" y="4121076"/>
            <a:ext cx="3735843" cy="2044848"/>
            <a:chOff x="0" y="0"/>
            <a:chExt cx="4981123" cy="2726464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7" id="47"/>
            <p:cNvSpPr/>
            <p:nvPr/>
          </p:nvSpPr>
          <p:spPr>
            <a:xfrm flipH="false" flipV="false" rot="0">
              <a:off x="1726147" y="298858"/>
              <a:ext cx="1528829" cy="2128749"/>
            </a:xfrm>
            <a:custGeom>
              <a:avLst/>
              <a:gdLst/>
              <a:ahLst/>
              <a:cxnLst/>
              <a:rect r="r" b="b" t="t" l="l"/>
              <a:pathLst>
                <a:path h="2128749" w="1528829">
                  <a:moveTo>
                    <a:pt x="0" y="0"/>
                  </a:moveTo>
                  <a:lnTo>
                    <a:pt x="1528829" y="0"/>
                  </a:lnTo>
                  <a:lnTo>
                    <a:pt x="1528829" y="2128749"/>
                  </a:lnTo>
                  <a:lnTo>
                    <a:pt x="0" y="2128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3521412" y="1864958"/>
            <a:ext cx="3735843" cy="2044848"/>
            <a:chOff x="0" y="0"/>
            <a:chExt cx="4981123" cy="2726464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52" id="52"/>
            <p:cNvSpPr/>
            <p:nvPr/>
          </p:nvSpPr>
          <p:spPr>
            <a:xfrm flipH="false" flipV="false" rot="0">
              <a:off x="1598125" y="489127"/>
              <a:ext cx="1784873" cy="1764793"/>
            </a:xfrm>
            <a:custGeom>
              <a:avLst/>
              <a:gdLst/>
              <a:ahLst/>
              <a:cxnLst/>
              <a:rect r="r" b="b" t="t" l="l"/>
              <a:pathLst>
                <a:path h="1764793" w="1784873">
                  <a:moveTo>
                    <a:pt x="0" y="0"/>
                  </a:moveTo>
                  <a:lnTo>
                    <a:pt x="1784873" y="0"/>
                  </a:lnTo>
                  <a:lnTo>
                    <a:pt x="1784873" y="1764793"/>
                  </a:lnTo>
                  <a:lnTo>
                    <a:pt x="0" y="1764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5910212" y="-76200"/>
            <a:ext cx="6467576" cy="71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1B517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3774712" y="6482479"/>
            <a:ext cx="3735843" cy="2044848"/>
            <a:chOff x="0" y="0"/>
            <a:chExt cx="4981123" cy="2726464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4981123" cy="2726464"/>
              <a:chOff x="0" y="0"/>
              <a:chExt cx="983926" cy="53856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983926" cy="538561"/>
              </a:xfrm>
              <a:custGeom>
                <a:avLst/>
                <a:gdLst/>
                <a:ahLst/>
                <a:cxnLst/>
                <a:rect r="r" b="b" t="t" l="l"/>
                <a:pathLst>
                  <a:path h="538561" w="983926">
                    <a:moveTo>
                      <a:pt x="105689" y="0"/>
                    </a:moveTo>
                    <a:lnTo>
                      <a:pt x="878237" y="0"/>
                    </a:lnTo>
                    <a:cubicBezTo>
                      <a:pt x="906267" y="0"/>
                      <a:pt x="933149" y="11135"/>
                      <a:pt x="952970" y="30956"/>
                    </a:cubicBezTo>
                    <a:cubicBezTo>
                      <a:pt x="972791" y="50776"/>
                      <a:pt x="983926" y="77659"/>
                      <a:pt x="983926" y="105689"/>
                    </a:cubicBezTo>
                    <a:lnTo>
                      <a:pt x="983926" y="432872"/>
                    </a:lnTo>
                    <a:cubicBezTo>
                      <a:pt x="983926" y="460902"/>
                      <a:pt x="972791" y="487785"/>
                      <a:pt x="952970" y="507605"/>
                    </a:cubicBezTo>
                    <a:cubicBezTo>
                      <a:pt x="933149" y="527426"/>
                      <a:pt x="906267" y="538561"/>
                      <a:pt x="878237" y="538561"/>
                    </a:cubicBezTo>
                    <a:lnTo>
                      <a:pt x="105689" y="538561"/>
                    </a:lnTo>
                    <a:cubicBezTo>
                      <a:pt x="47319" y="538561"/>
                      <a:pt x="0" y="491242"/>
                      <a:pt x="0" y="432872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15476C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57150"/>
                <a:ext cx="983926" cy="5957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58" id="58"/>
            <p:cNvSpPr/>
            <p:nvPr/>
          </p:nvSpPr>
          <p:spPr>
            <a:xfrm flipH="false" flipV="false" rot="0">
              <a:off x="1222394" y="377232"/>
              <a:ext cx="2536335" cy="1972001"/>
            </a:xfrm>
            <a:custGeom>
              <a:avLst/>
              <a:gdLst/>
              <a:ahLst/>
              <a:cxnLst/>
              <a:rect r="r" b="b" t="t" l="l"/>
              <a:pathLst>
                <a:path h="1972001" w="2536335">
                  <a:moveTo>
                    <a:pt x="0" y="0"/>
                  </a:moveTo>
                  <a:lnTo>
                    <a:pt x="2536335" y="0"/>
                  </a:lnTo>
                  <a:lnTo>
                    <a:pt x="2536335" y="1972000"/>
                  </a:lnTo>
                  <a:lnTo>
                    <a:pt x="0" y="197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2192" y="567817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6"/>
                </a:lnTo>
                <a:lnTo>
                  <a:pt x="0" y="92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2192" y="247867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192" y="439104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2192" y="821577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6"/>
                </a:lnTo>
                <a:lnTo>
                  <a:pt x="0" y="92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2192" y="630340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55631" y="148807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55631" y="340044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55631" y="531280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5631" y="722517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6"/>
                </a:lnTo>
                <a:lnTo>
                  <a:pt x="0" y="92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72784" y="567817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6"/>
                </a:lnTo>
                <a:lnTo>
                  <a:pt x="0" y="92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72784" y="247867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72784" y="439104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72784" y="821577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6"/>
                </a:lnTo>
                <a:lnTo>
                  <a:pt x="0" y="92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72784" y="630340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586223" y="148807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586223" y="340044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586223" y="531280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586223" y="722517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6"/>
                </a:lnTo>
                <a:lnTo>
                  <a:pt x="0" y="92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299938" y="567066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299938" y="2477927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299938" y="4390292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299938" y="8215023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299938" y="6302657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6"/>
                </a:lnTo>
                <a:lnTo>
                  <a:pt x="0" y="92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13377" y="1487327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13377" y="3399692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13377" y="5312057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6"/>
                </a:lnTo>
                <a:lnTo>
                  <a:pt x="0" y="92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13377" y="7224423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330531" y="56631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330531" y="2477175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330531" y="4389540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6"/>
                </a:lnTo>
                <a:lnTo>
                  <a:pt x="0" y="92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330531" y="8214271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330531" y="6301906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343969" y="1486575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343969" y="3398940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6"/>
                </a:lnTo>
                <a:lnTo>
                  <a:pt x="0" y="92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343969" y="5311306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343969" y="7223671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636486" y="565562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6636486" y="2476423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6"/>
                </a:lnTo>
                <a:lnTo>
                  <a:pt x="0" y="92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6636486" y="438878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636486" y="821351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6636486" y="630115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2557488" y="-10332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6589938" y="-10332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0317092" y="-10332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4483508" y="-103329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557488" y="913528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6586223" y="9137540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8" y="0"/>
                </a:lnTo>
                <a:lnTo>
                  <a:pt x="1245628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0317092" y="9135284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4483508" y="9137540"/>
            <a:ext cx="1245629" cy="921765"/>
          </a:xfrm>
          <a:custGeom>
            <a:avLst/>
            <a:gdLst/>
            <a:ahLst/>
            <a:cxnLst/>
            <a:rect r="r" b="b" t="t" l="l"/>
            <a:pathLst>
              <a:path h="921765" w="1245629">
                <a:moveTo>
                  <a:pt x="0" y="0"/>
                </a:moveTo>
                <a:lnTo>
                  <a:pt x="1245629" y="0"/>
                </a:lnTo>
                <a:lnTo>
                  <a:pt x="1245629" y="921765"/>
                </a:lnTo>
                <a:lnTo>
                  <a:pt x="0" y="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-1807184">
            <a:off x="15856045" y="-6896868"/>
            <a:ext cx="2573469" cy="12701748"/>
            <a:chOff x="0" y="0"/>
            <a:chExt cx="677786" cy="334531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77786" cy="3345316"/>
            </a:xfrm>
            <a:custGeom>
              <a:avLst/>
              <a:gdLst/>
              <a:ahLst/>
              <a:cxnLst/>
              <a:rect r="r" b="b" t="t" l="l"/>
              <a:pathLst>
                <a:path h="3345316" w="677786">
                  <a:moveTo>
                    <a:pt x="0" y="0"/>
                  </a:moveTo>
                  <a:lnTo>
                    <a:pt x="677786" y="0"/>
                  </a:lnTo>
                  <a:lnTo>
                    <a:pt x="677786" y="3345316"/>
                  </a:lnTo>
                  <a:lnTo>
                    <a:pt x="0" y="334531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677786" cy="3402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1812374">
            <a:off x="-1609545" y="-9343076"/>
            <a:ext cx="4063084" cy="17171291"/>
            <a:chOff x="0" y="0"/>
            <a:chExt cx="1070113" cy="452248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-6914998">
            <a:off x="-753477" y="-4943970"/>
            <a:ext cx="4063084" cy="8262910"/>
            <a:chOff x="0" y="0"/>
            <a:chExt cx="1070113" cy="217624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-3889724">
            <a:off x="14402445" y="-5248616"/>
            <a:ext cx="4063084" cy="8262910"/>
            <a:chOff x="0" y="0"/>
            <a:chExt cx="1070113" cy="217624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-3039140">
            <a:off x="-3372759" y="1010521"/>
            <a:ext cx="4063084" cy="17171291"/>
            <a:chOff x="0" y="0"/>
            <a:chExt cx="1070113" cy="452248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9833486">
            <a:off x="-3469850" y="4013981"/>
            <a:ext cx="4063084" cy="8262910"/>
            <a:chOff x="0" y="0"/>
            <a:chExt cx="1070113" cy="217624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3152336">
            <a:off x="18025891" y="2063792"/>
            <a:ext cx="2573469" cy="12701748"/>
            <a:chOff x="0" y="0"/>
            <a:chExt cx="677786" cy="3345316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677786" cy="3345316"/>
            </a:xfrm>
            <a:custGeom>
              <a:avLst/>
              <a:gdLst/>
              <a:ahLst/>
              <a:cxnLst/>
              <a:rect r="r" b="b" t="t" l="l"/>
              <a:pathLst>
                <a:path h="3345316" w="677786">
                  <a:moveTo>
                    <a:pt x="0" y="0"/>
                  </a:moveTo>
                  <a:lnTo>
                    <a:pt x="677786" y="0"/>
                  </a:lnTo>
                  <a:lnTo>
                    <a:pt x="677786" y="3345316"/>
                  </a:lnTo>
                  <a:lnTo>
                    <a:pt x="0" y="334531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57150"/>
              <a:ext cx="677786" cy="3402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1069796">
            <a:off x="17601432" y="3210879"/>
            <a:ext cx="4063084" cy="8262910"/>
            <a:chOff x="0" y="0"/>
            <a:chExt cx="1070113" cy="217624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5" id="75"/>
          <p:cNvSpPr/>
          <p:nvPr/>
        </p:nvSpPr>
        <p:spPr>
          <a:xfrm flipH="false" flipV="false" rot="0">
            <a:off x="2592724" y="5579458"/>
            <a:ext cx="2707624" cy="2835208"/>
          </a:xfrm>
          <a:custGeom>
            <a:avLst/>
            <a:gdLst/>
            <a:ahLst/>
            <a:cxnLst/>
            <a:rect r="r" b="b" t="t" l="l"/>
            <a:pathLst>
              <a:path h="2835208" w="2707624">
                <a:moveTo>
                  <a:pt x="0" y="0"/>
                </a:moveTo>
                <a:lnTo>
                  <a:pt x="2707624" y="0"/>
                </a:lnTo>
                <a:lnTo>
                  <a:pt x="2707624" y="2835208"/>
                </a:lnTo>
                <a:lnTo>
                  <a:pt x="0" y="2835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6" id="76"/>
          <p:cNvGrpSpPr/>
          <p:nvPr/>
        </p:nvGrpSpPr>
        <p:grpSpPr>
          <a:xfrm rot="0">
            <a:off x="12193814" y="5773692"/>
            <a:ext cx="3395784" cy="2451138"/>
            <a:chOff x="0" y="0"/>
            <a:chExt cx="4527712" cy="3268185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4527712" cy="3268185"/>
            </a:xfrm>
            <a:custGeom>
              <a:avLst/>
              <a:gdLst/>
              <a:ahLst/>
              <a:cxnLst/>
              <a:rect r="r" b="b" t="t" l="l"/>
              <a:pathLst>
                <a:path h="3268185" w="4527712">
                  <a:moveTo>
                    <a:pt x="0" y="0"/>
                  </a:moveTo>
                  <a:lnTo>
                    <a:pt x="4527712" y="0"/>
                  </a:lnTo>
                  <a:lnTo>
                    <a:pt x="4527712" y="3268185"/>
                  </a:lnTo>
                  <a:lnTo>
                    <a:pt x="0" y="3268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8" id="78"/>
            <p:cNvGrpSpPr/>
            <p:nvPr/>
          </p:nvGrpSpPr>
          <p:grpSpPr>
            <a:xfrm rot="0">
              <a:off x="1994916" y="952086"/>
              <a:ext cx="1942403" cy="552163"/>
              <a:chOff x="0" y="0"/>
              <a:chExt cx="407365" cy="115801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407365" cy="115801"/>
              </a:xfrm>
              <a:custGeom>
                <a:avLst/>
                <a:gdLst/>
                <a:ahLst/>
                <a:cxnLst/>
                <a:rect r="r" b="b" t="t" l="l"/>
                <a:pathLst>
                  <a:path h="115801" w="407365">
                    <a:moveTo>
                      <a:pt x="0" y="0"/>
                    </a:moveTo>
                    <a:lnTo>
                      <a:pt x="407365" y="0"/>
                    </a:lnTo>
                    <a:lnTo>
                      <a:pt x="407365" y="115801"/>
                    </a:lnTo>
                    <a:lnTo>
                      <a:pt x="0" y="11580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57150"/>
                <a:ext cx="407365" cy="1729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81" id="81"/>
          <p:cNvSpPr txBox="true"/>
          <p:nvPr/>
        </p:nvSpPr>
        <p:spPr>
          <a:xfrm rot="0">
            <a:off x="4577861" y="2184927"/>
            <a:ext cx="9132278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31"/>
              </a:lnSpc>
            </a:pPr>
            <a:r>
              <a:rPr lang="en-US" b="true" sz="10943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DEMOSTRACIÓN</a:t>
            </a:r>
          </a:p>
        </p:txBody>
      </p:sp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479214" y="1878515"/>
            <a:ext cx="4524204" cy="2071761"/>
            <a:chOff x="0" y="0"/>
            <a:chExt cx="876234" cy="4012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76235" cy="401253"/>
            </a:xfrm>
            <a:custGeom>
              <a:avLst/>
              <a:gdLst/>
              <a:ahLst/>
              <a:cxnLst/>
              <a:rect r="r" b="b" t="t" l="l"/>
              <a:pathLst>
                <a:path h="401253" w="876235">
                  <a:moveTo>
                    <a:pt x="0" y="0"/>
                  </a:moveTo>
                  <a:lnTo>
                    <a:pt x="876235" y="0"/>
                  </a:lnTo>
                  <a:lnTo>
                    <a:pt x="87623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7623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836106" y="4274093"/>
            <a:ext cx="7167311" cy="2071761"/>
            <a:chOff x="0" y="0"/>
            <a:chExt cx="1388144" cy="4012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16429" y="1878515"/>
            <a:ext cx="7086092" cy="2071761"/>
            <a:chOff x="0" y="0"/>
            <a:chExt cx="1372413" cy="4012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716429" y="4274093"/>
            <a:ext cx="7086092" cy="2071761"/>
            <a:chOff x="0" y="0"/>
            <a:chExt cx="1372413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36106" y="6669672"/>
            <a:ext cx="7167311" cy="2071761"/>
            <a:chOff x="0" y="0"/>
            <a:chExt cx="1388144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7086092" cy="2071761"/>
            <a:chOff x="0" y="0"/>
            <a:chExt cx="1372413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979881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230878" y="1926870"/>
            <a:ext cx="1899548" cy="1899548"/>
          </a:xfrm>
          <a:custGeom>
            <a:avLst/>
            <a:gdLst/>
            <a:ahLst/>
            <a:cxnLst/>
            <a:rect r="r" b="b" t="t" l="l"/>
            <a:pathLst>
              <a:path h="1899548" w="1899548">
                <a:moveTo>
                  <a:pt x="0" y="0"/>
                </a:moveTo>
                <a:lnTo>
                  <a:pt x="1899548" y="0"/>
                </a:lnTo>
                <a:lnTo>
                  <a:pt x="1899548" y="1899548"/>
                </a:lnTo>
                <a:lnTo>
                  <a:pt x="0" y="189954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230878" y="4340119"/>
            <a:ext cx="1899548" cy="1899548"/>
          </a:xfrm>
          <a:custGeom>
            <a:avLst/>
            <a:gdLst/>
            <a:ahLst/>
            <a:cxnLst/>
            <a:rect r="r" b="b" t="t" l="l"/>
            <a:pathLst>
              <a:path h="1899548" w="1899548">
                <a:moveTo>
                  <a:pt x="0" y="0"/>
                </a:moveTo>
                <a:lnTo>
                  <a:pt x="1899548" y="0"/>
                </a:lnTo>
                <a:lnTo>
                  <a:pt x="1899548" y="1899549"/>
                </a:lnTo>
                <a:lnTo>
                  <a:pt x="0" y="189954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3230878" y="6669672"/>
            <a:ext cx="1976478" cy="1976478"/>
          </a:xfrm>
          <a:custGeom>
            <a:avLst/>
            <a:gdLst/>
            <a:ahLst/>
            <a:cxnLst/>
            <a:rect r="r" b="b" t="t" l="l"/>
            <a:pathLst>
              <a:path h="1976478" w="1976478">
                <a:moveTo>
                  <a:pt x="0" y="0"/>
                </a:moveTo>
                <a:lnTo>
                  <a:pt x="1976478" y="0"/>
                </a:lnTo>
                <a:lnTo>
                  <a:pt x="1976478" y="1976478"/>
                </a:lnTo>
                <a:lnTo>
                  <a:pt x="0" y="197647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590829" y="6733969"/>
            <a:ext cx="1943167" cy="1943167"/>
          </a:xfrm>
          <a:custGeom>
            <a:avLst/>
            <a:gdLst/>
            <a:ahLst/>
            <a:cxnLst/>
            <a:rect r="r" b="b" t="t" l="l"/>
            <a:pathLst>
              <a:path h="1943167" w="1943167">
                <a:moveTo>
                  <a:pt x="0" y="0"/>
                </a:moveTo>
                <a:lnTo>
                  <a:pt x="1943166" y="0"/>
                </a:lnTo>
                <a:lnTo>
                  <a:pt x="1943166" y="1943167"/>
                </a:lnTo>
                <a:lnTo>
                  <a:pt x="0" y="194316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631771" y="4482491"/>
            <a:ext cx="1757177" cy="1757177"/>
          </a:xfrm>
          <a:custGeom>
            <a:avLst/>
            <a:gdLst/>
            <a:ahLst/>
            <a:cxnLst/>
            <a:rect r="r" b="b" t="t" l="l"/>
            <a:pathLst>
              <a:path h="1757177" w="1757177">
                <a:moveTo>
                  <a:pt x="0" y="0"/>
                </a:moveTo>
                <a:lnTo>
                  <a:pt x="1757177" y="0"/>
                </a:lnTo>
                <a:lnTo>
                  <a:pt x="1757177" y="1757177"/>
                </a:lnTo>
                <a:lnTo>
                  <a:pt x="0" y="175717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5910212" y="146357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 del Producto</a:t>
            </a:r>
          </a:p>
        </p:txBody>
      </p:sp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836106" y="1878515"/>
            <a:ext cx="7167311" cy="2071761"/>
            <a:chOff x="0" y="0"/>
            <a:chExt cx="1388144" cy="4012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479214" y="4274093"/>
            <a:ext cx="4524204" cy="2071761"/>
            <a:chOff x="0" y="0"/>
            <a:chExt cx="876234" cy="4012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6235" cy="401253"/>
            </a:xfrm>
            <a:custGeom>
              <a:avLst/>
              <a:gdLst/>
              <a:ahLst/>
              <a:cxnLst/>
              <a:rect r="r" b="b" t="t" l="l"/>
              <a:pathLst>
                <a:path h="401253" w="876235">
                  <a:moveTo>
                    <a:pt x="0" y="0"/>
                  </a:moveTo>
                  <a:lnTo>
                    <a:pt x="876235" y="0"/>
                  </a:lnTo>
                  <a:lnTo>
                    <a:pt x="87623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7623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16429" y="1878515"/>
            <a:ext cx="7086092" cy="2071761"/>
            <a:chOff x="0" y="0"/>
            <a:chExt cx="1372413" cy="4012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716429" y="4274093"/>
            <a:ext cx="7086092" cy="2071761"/>
            <a:chOff x="0" y="0"/>
            <a:chExt cx="1372413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36106" y="6669672"/>
            <a:ext cx="7167311" cy="2071761"/>
            <a:chOff x="0" y="0"/>
            <a:chExt cx="1388144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7086092" cy="2071761"/>
            <a:chOff x="0" y="0"/>
            <a:chExt cx="1372413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979881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230878" y="1926870"/>
            <a:ext cx="1899548" cy="1899548"/>
          </a:xfrm>
          <a:custGeom>
            <a:avLst/>
            <a:gdLst/>
            <a:ahLst/>
            <a:cxnLst/>
            <a:rect r="r" b="b" t="t" l="l"/>
            <a:pathLst>
              <a:path h="1899548" w="1899548">
                <a:moveTo>
                  <a:pt x="0" y="0"/>
                </a:moveTo>
                <a:lnTo>
                  <a:pt x="1899548" y="0"/>
                </a:lnTo>
                <a:lnTo>
                  <a:pt x="1899548" y="1899548"/>
                </a:lnTo>
                <a:lnTo>
                  <a:pt x="0" y="189954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230878" y="4340119"/>
            <a:ext cx="1899548" cy="1899548"/>
          </a:xfrm>
          <a:custGeom>
            <a:avLst/>
            <a:gdLst/>
            <a:ahLst/>
            <a:cxnLst/>
            <a:rect r="r" b="b" t="t" l="l"/>
            <a:pathLst>
              <a:path h="1899548" w="1899548">
                <a:moveTo>
                  <a:pt x="0" y="0"/>
                </a:moveTo>
                <a:lnTo>
                  <a:pt x="1899548" y="0"/>
                </a:lnTo>
                <a:lnTo>
                  <a:pt x="1899548" y="1899549"/>
                </a:lnTo>
                <a:lnTo>
                  <a:pt x="0" y="189954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3230878" y="6669672"/>
            <a:ext cx="1976478" cy="1976478"/>
          </a:xfrm>
          <a:custGeom>
            <a:avLst/>
            <a:gdLst/>
            <a:ahLst/>
            <a:cxnLst/>
            <a:rect r="r" b="b" t="t" l="l"/>
            <a:pathLst>
              <a:path h="1976478" w="1976478">
                <a:moveTo>
                  <a:pt x="0" y="0"/>
                </a:moveTo>
                <a:lnTo>
                  <a:pt x="1976478" y="0"/>
                </a:lnTo>
                <a:lnTo>
                  <a:pt x="1976478" y="1976478"/>
                </a:lnTo>
                <a:lnTo>
                  <a:pt x="0" y="197647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590829" y="6733969"/>
            <a:ext cx="1943167" cy="1943167"/>
          </a:xfrm>
          <a:custGeom>
            <a:avLst/>
            <a:gdLst/>
            <a:ahLst/>
            <a:cxnLst/>
            <a:rect r="r" b="b" t="t" l="l"/>
            <a:pathLst>
              <a:path h="1943167" w="1943167">
                <a:moveTo>
                  <a:pt x="0" y="0"/>
                </a:moveTo>
                <a:lnTo>
                  <a:pt x="1943166" y="0"/>
                </a:lnTo>
                <a:lnTo>
                  <a:pt x="1943166" y="1943167"/>
                </a:lnTo>
                <a:lnTo>
                  <a:pt x="0" y="194316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590829" y="2028300"/>
            <a:ext cx="1798119" cy="1798119"/>
          </a:xfrm>
          <a:custGeom>
            <a:avLst/>
            <a:gdLst/>
            <a:ahLst/>
            <a:cxnLst/>
            <a:rect r="r" b="b" t="t" l="l"/>
            <a:pathLst>
              <a:path h="1798119" w="1798119">
                <a:moveTo>
                  <a:pt x="0" y="0"/>
                </a:moveTo>
                <a:lnTo>
                  <a:pt x="1798119" y="0"/>
                </a:lnTo>
                <a:lnTo>
                  <a:pt x="1798119" y="1798118"/>
                </a:lnTo>
                <a:lnTo>
                  <a:pt x="0" y="179811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5910212" y="146357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 del Producto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3086100" cy="2220247"/>
            <a:chOff x="0" y="0"/>
            <a:chExt cx="812800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584756"/>
            </a:xfrm>
            <a:custGeom>
              <a:avLst/>
              <a:gdLst/>
              <a:ahLst/>
              <a:cxnLst/>
              <a:rect r="r" b="b" t="t" l="l"/>
              <a:pathLst>
                <a:path h="584756" w="812800">
                  <a:moveTo>
                    <a:pt x="609600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609600" y="584756"/>
                  </a:lnTo>
                  <a:lnTo>
                    <a:pt x="812800" y="292378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98500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5375159" y="1990616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836106" y="1878515"/>
            <a:ext cx="7167311" cy="2071761"/>
            <a:chOff x="0" y="0"/>
            <a:chExt cx="1388144" cy="4012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836106" y="4274093"/>
            <a:ext cx="7167311" cy="2071761"/>
            <a:chOff x="0" y="0"/>
            <a:chExt cx="1388144" cy="4012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16429" y="1878515"/>
            <a:ext cx="7086092" cy="2071761"/>
            <a:chOff x="0" y="0"/>
            <a:chExt cx="1372413" cy="4012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716429" y="4274093"/>
            <a:ext cx="7086092" cy="2071761"/>
            <a:chOff x="0" y="0"/>
            <a:chExt cx="1372413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664075" y="6669672"/>
            <a:ext cx="4339343" cy="2071761"/>
            <a:chOff x="0" y="0"/>
            <a:chExt cx="840431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40431" cy="401253"/>
            </a:xfrm>
            <a:custGeom>
              <a:avLst/>
              <a:gdLst/>
              <a:ahLst/>
              <a:cxnLst/>
              <a:rect r="r" b="b" t="t" l="l"/>
              <a:pathLst>
                <a:path h="401253" w="840431">
                  <a:moveTo>
                    <a:pt x="0" y="0"/>
                  </a:moveTo>
                  <a:lnTo>
                    <a:pt x="840431" y="0"/>
                  </a:lnTo>
                  <a:lnTo>
                    <a:pt x="840431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40431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7086092" cy="2071761"/>
            <a:chOff x="0" y="0"/>
            <a:chExt cx="1372413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979881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-16363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240403" y="1926870"/>
            <a:ext cx="1899548" cy="1899548"/>
          </a:xfrm>
          <a:custGeom>
            <a:avLst/>
            <a:gdLst/>
            <a:ahLst/>
            <a:cxnLst/>
            <a:rect r="r" b="b" t="t" l="l"/>
            <a:pathLst>
              <a:path h="1899548" w="1899548">
                <a:moveTo>
                  <a:pt x="0" y="0"/>
                </a:moveTo>
                <a:lnTo>
                  <a:pt x="1899548" y="0"/>
                </a:lnTo>
                <a:lnTo>
                  <a:pt x="1899548" y="1899548"/>
                </a:lnTo>
                <a:lnTo>
                  <a:pt x="0" y="189954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230878" y="4340119"/>
            <a:ext cx="1899548" cy="1899548"/>
          </a:xfrm>
          <a:custGeom>
            <a:avLst/>
            <a:gdLst/>
            <a:ahLst/>
            <a:cxnLst/>
            <a:rect r="r" b="b" t="t" l="l"/>
            <a:pathLst>
              <a:path h="1899548" w="1899548">
                <a:moveTo>
                  <a:pt x="0" y="0"/>
                </a:moveTo>
                <a:lnTo>
                  <a:pt x="1899548" y="0"/>
                </a:lnTo>
                <a:lnTo>
                  <a:pt x="1899548" y="1899549"/>
                </a:lnTo>
                <a:lnTo>
                  <a:pt x="0" y="189954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3230878" y="6669672"/>
            <a:ext cx="1976478" cy="1976478"/>
          </a:xfrm>
          <a:custGeom>
            <a:avLst/>
            <a:gdLst/>
            <a:ahLst/>
            <a:cxnLst/>
            <a:rect r="r" b="b" t="t" l="l"/>
            <a:pathLst>
              <a:path h="1976478" w="1976478">
                <a:moveTo>
                  <a:pt x="0" y="0"/>
                </a:moveTo>
                <a:lnTo>
                  <a:pt x="1976478" y="0"/>
                </a:lnTo>
                <a:lnTo>
                  <a:pt x="1976478" y="1976478"/>
                </a:lnTo>
                <a:lnTo>
                  <a:pt x="0" y="197647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590829" y="2028300"/>
            <a:ext cx="1798119" cy="1798119"/>
          </a:xfrm>
          <a:custGeom>
            <a:avLst/>
            <a:gdLst/>
            <a:ahLst/>
            <a:cxnLst/>
            <a:rect r="r" b="b" t="t" l="l"/>
            <a:pathLst>
              <a:path h="1798119" w="1798119">
                <a:moveTo>
                  <a:pt x="0" y="0"/>
                </a:moveTo>
                <a:lnTo>
                  <a:pt x="1798119" y="0"/>
                </a:lnTo>
                <a:lnTo>
                  <a:pt x="1798119" y="1798118"/>
                </a:lnTo>
                <a:lnTo>
                  <a:pt x="0" y="179811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631771" y="4482491"/>
            <a:ext cx="1757177" cy="1757177"/>
          </a:xfrm>
          <a:custGeom>
            <a:avLst/>
            <a:gdLst/>
            <a:ahLst/>
            <a:cxnLst/>
            <a:rect r="r" b="b" t="t" l="l"/>
            <a:pathLst>
              <a:path h="1757177" w="1757177">
                <a:moveTo>
                  <a:pt x="0" y="0"/>
                </a:moveTo>
                <a:lnTo>
                  <a:pt x="1757177" y="0"/>
                </a:lnTo>
                <a:lnTo>
                  <a:pt x="1757177" y="1757177"/>
                </a:lnTo>
                <a:lnTo>
                  <a:pt x="0" y="175717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5910212" y="146357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 del Producto</a:t>
            </a:r>
          </a:p>
        </p:txBody>
      </p:sp>
    </p:spTree>
  </p:cSld>
  <p:clrMapOvr>
    <a:masterClrMapping/>
  </p:clrMapOvr>
  <p:transition spd="fast">
    <p:fade/>
  </p:transition>
</p:sld>
</file>

<file path=ppt/slides/slide1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836106" y="1878515"/>
            <a:ext cx="7167311" cy="2071761"/>
            <a:chOff x="0" y="0"/>
            <a:chExt cx="1388144" cy="4012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836106" y="4274093"/>
            <a:ext cx="7167311" cy="2071761"/>
            <a:chOff x="0" y="0"/>
            <a:chExt cx="1388144" cy="4012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16429" y="1878515"/>
            <a:ext cx="4514448" cy="2071761"/>
            <a:chOff x="0" y="0"/>
            <a:chExt cx="874345" cy="4012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74345" cy="401253"/>
            </a:xfrm>
            <a:custGeom>
              <a:avLst/>
              <a:gdLst/>
              <a:ahLst/>
              <a:cxnLst/>
              <a:rect r="r" b="b" t="t" l="l"/>
              <a:pathLst>
                <a:path h="401253" w="874345">
                  <a:moveTo>
                    <a:pt x="0" y="0"/>
                  </a:moveTo>
                  <a:lnTo>
                    <a:pt x="874345" y="0"/>
                  </a:lnTo>
                  <a:lnTo>
                    <a:pt x="87434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74345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716429" y="4274093"/>
            <a:ext cx="7086092" cy="2071761"/>
            <a:chOff x="0" y="0"/>
            <a:chExt cx="1372413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36106" y="6669672"/>
            <a:ext cx="7167311" cy="2071761"/>
            <a:chOff x="0" y="0"/>
            <a:chExt cx="1388144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7086092" cy="2071761"/>
            <a:chOff x="0" y="0"/>
            <a:chExt cx="1372413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979881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-16363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230878" y="4340119"/>
            <a:ext cx="1899548" cy="1899548"/>
          </a:xfrm>
          <a:custGeom>
            <a:avLst/>
            <a:gdLst/>
            <a:ahLst/>
            <a:cxnLst/>
            <a:rect r="r" b="b" t="t" l="l"/>
            <a:pathLst>
              <a:path h="1899548" w="1899548">
                <a:moveTo>
                  <a:pt x="0" y="0"/>
                </a:moveTo>
                <a:lnTo>
                  <a:pt x="1899548" y="0"/>
                </a:lnTo>
                <a:lnTo>
                  <a:pt x="1899548" y="1899549"/>
                </a:lnTo>
                <a:lnTo>
                  <a:pt x="0" y="189954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230878" y="6669672"/>
            <a:ext cx="1976478" cy="1976478"/>
          </a:xfrm>
          <a:custGeom>
            <a:avLst/>
            <a:gdLst/>
            <a:ahLst/>
            <a:cxnLst/>
            <a:rect r="r" b="b" t="t" l="l"/>
            <a:pathLst>
              <a:path h="1976478" w="1976478">
                <a:moveTo>
                  <a:pt x="0" y="0"/>
                </a:moveTo>
                <a:lnTo>
                  <a:pt x="1976478" y="0"/>
                </a:lnTo>
                <a:lnTo>
                  <a:pt x="1976478" y="1976478"/>
                </a:lnTo>
                <a:lnTo>
                  <a:pt x="0" y="197647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590829" y="6733969"/>
            <a:ext cx="1943167" cy="1943167"/>
          </a:xfrm>
          <a:custGeom>
            <a:avLst/>
            <a:gdLst/>
            <a:ahLst/>
            <a:cxnLst/>
            <a:rect r="r" b="b" t="t" l="l"/>
            <a:pathLst>
              <a:path h="1943167" w="1943167">
                <a:moveTo>
                  <a:pt x="0" y="0"/>
                </a:moveTo>
                <a:lnTo>
                  <a:pt x="1943166" y="0"/>
                </a:lnTo>
                <a:lnTo>
                  <a:pt x="1943166" y="1943167"/>
                </a:lnTo>
                <a:lnTo>
                  <a:pt x="0" y="194316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590829" y="2028300"/>
            <a:ext cx="1798119" cy="1798119"/>
          </a:xfrm>
          <a:custGeom>
            <a:avLst/>
            <a:gdLst/>
            <a:ahLst/>
            <a:cxnLst/>
            <a:rect r="r" b="b" t="t" l="l"/>
            <a:pathLst>
              <a:path h="1798119" w="1798119">
                <a:moveTo>
                  <a:pt x="0" y="0"/>
                </a:moveTo>
                <a:lnTo>
                  <a:pt x="1798119" y="0"/>
                </a:lnTo>
                <a:lnTo>
                  <a:pt x="1798119" y="1798118"/>
                </a:lnTo>
                <a:lnTo>
                  <a:pt x="0" y="179811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631771" y="4482491"/>
            <a:ext cx="1757177" cy="1757177"/>
          </a:xfrm>
          <a:custGeom>
            <a:avLst/>
            <a:gdLst/>
            <a:ahLst/>
            <a:cxnLst/>
            <a:rect r="r" b="b" t="t" l="l"/>
            <a:pathLst>
              <a:path h="1757177" w="1757177">
                <a:moveTo>
                  <a:pt x="0" y="0"/>
                </a:moveTo>
                <a:lnTo>
                  <a:pt x="1757177" y="0"/>
                </a:lnTo>
                <a:lnTo>
                  <a:pt x="1757177" y="1757177"/>
                </a:lnTo>
                <a:lnTo>
                  <a:pt x="0" y="175717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5910212" y="146357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 del Producto</a:t>
            </a:r>
          </a:p>
        </p:txBody>
      </p:sp>
    </p:spTree>
  </p:cSld>
  <p:clrMapOvr>
    <a:masterClrMapping/>
  </p:clrMapOvr>
  <p:transition spd="fast">
    <p:fade/>
  </p:transition>
</p:sld>
</file>

<file path=ppt/slides/slide1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836106" y="1878515"/>
            <a:ext cx="7167311" cy="2071761"/>
            <a:chOff x="0" y="0"/>
            <a:chExt cx="1388144" cy="4012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836106" y="4274093"/>
            <a:ext cx="7167311" cy="2071761"/>
            <a:chOff x="0" y="0"/>
            <a:chExt cx="1388144" cy="4012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16429" y="1878515"/>
            <a:ext cx="7086092" cy="2071761"/>
            <a:chOff x="0" y="0"/>
            <a:chExt cx="1372413" cy="4012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716429" y="4274093"/>
            <a:ext cx="4514448" cy="2071761"/>
            <a:chOff x="0" y="0"/>
            <a:chExt cx="874345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74345" cy="401253"/>
            </a:xfrm>
            <a:custGeom>
              <a:avLst/>
              <a:gdLst/>
              <a:ahLst/>
              <a:cxnLst/>
              <a:rect r="r" b="b" t="t" l="l"/>
              <a:pathLst>
                <a:path h="401253" w="874345">
                  <a:moveTo>
                    <a:pt x="0" y="0"/>
                  </a:moveTo>
                  <a:lnTo>
                    <a:pt x="874345" y="0"/>
                  </a:lnTo>
                  <a:lnTo>
                    <a:pt x="87434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74345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36106" y="6669672"/>
            <a:ext cx="7167311" cy="2071761"/>
            <a:chOff x="0" y="0"/>
            <a:chExt cx="1388144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7086092" cy="2071761"/>
            <a:chOff x="0" y="0"/>
            <a:chExt cx="1372413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979881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230878" y="1926870"/>
            <a:ext cx="1899548" cy="1899548"/>
          </a:xfrm>
          <a:custGeom>
            <a:avLst/>
            <a:gdLst/>
            <a:ahLst/>
            <a:cxnLst/>
            <a:rect r="r" b="b" t="t" l="l"/>
            <a:pathLst>
              <a:path h="1899548" w="1899548">
                <a:moveTo>
                  <a:pt x="0" y="0"/>
                </a:moveTo>
                <a:lnTo>
                  <a:pt x="1899548" y="0"/>
                </a:lnTo>
                <a:lnTo>
                  <a:pt x="1899548" y="1899548"/>
                </a:lnTo>
                <a:lnTo>
                  <a:pt x="0" y="189954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230878" y="6669672"/>
            <a:ext cx="1976478" cy="1976478"/>
          </a:xfrm>
          <a:custGeom>
            <a:avLst/>
            <a:gdLst/>
            <a:ahLst/>
            <a:cxnLst/>
            <a:rect r="r" b="b" t="t" l="l"/>
            <a:pathLst>
              <a:path h="1976478" w="1976478">
                <a:moveTo>
                  <a:pt x="0" y="0"/>
                </a:moveTo>
                <a:lnTo>
                  <a:pt x="1976478" y="0"/>
                </a:lnTo>
                <a:lnTo>
                  <a:pt x="1976478" y="1976478"/>
                </a:lnTo>
                <a:lnTo>
                  <a:pt x="0" y="197647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590829" y="6733969"/>
            <a:ext cx="1943167" cy="1943167"/>
          </a:xfrm>
          <a:custGeom>
            <a:avLst/>
            <a:gdLst/>
            <a:ahLst/>
            <a:cxnLst/>
            <a:rect r="r" b="b" t="t" l="l"/>
            <a:pathLst>
              <a:path h="1943167" w="1943167">
                <a:moveTo>
                  <a:pt x="0" y="0"/>
                </a:moveTo>
                <a:lnTo>
                  <a:pt x="1943166" y="0"/>
                </a:lnTo>
                <a:lnTo>
                  <a:pt x="1943166" y="1943167"/>
                </a:lnTo>
                <a:lnTo>
                  <a:pt x="0" y="194316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590829" y="2028300"/>
            <a:ext cx="1798119" cy="1798119"/>
          </a:xfrm>
          <a:custGeom>
            <a:avLst/>
            <a:gdLst/>
            <a:ahLst/>
            <a:cxnLst/>
            <a:rect r="r" b="b" t="t" l="l"/>
            <a:pathLst>
              <a:path h="1798119" w="1798119">
                <a:moveTo>
                  <a:pt x="0" y="0"/>
                </a:moveTo>
                <a:lnTo>
                  <a:pt x="1798119" y="0"/>
                </a:lnTo>
                <a:lnTo>
                  <a:pt x="1798119" y="1798118"/>
                </a:lnTo>
                <a:lnTo>
                  <a:pt x="0" y="179811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631771" y="4482491"/>
            <a:ext cx="1757177" cy="1757177"/>
          </a:xfrm>
          <a:custGeom>
            <a:avLst/>
            <a:gdLst/>
            <a:ahLst/>
            <a:cxnLst/>
            <a:rect r="r" b="b" t="t" l="l"/>
            <a:pathLst>
              <a:path h="1757177" w="1757177">
                <a:moveTo>
                  <a:pt x="0" y="0"/>
                </a:moveTo>
                <a:lnTo>
                  <a:pt x="1757177" y="0"/>
                </a:lnTo>
                <a:lnTo>
                  <a:pt x="1757177" y="1757177"/>
                </a:lnTo>
                <a:lnTo>
                  <a:pt x="0" y="175717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5910212" y="146357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 del Producto</a:t>
            </a:r>
          </a:p>
        </p:txBody>
      </p:sp>
    </p:spTree>
  </p:cSld>
  <p:clrMapOvr>
    <a:masterClrMapping/>
  </p:clrMapOvr>
  <p:transition spd="fast">
    <p:fade/>
  </p:transition>
</p:sld>
</file>

<file path=ppt/slides/slide1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836106" y="1878515"/>
            <a:ext cx="7167311" cy="2071761"/>
            <a:chOff x="0" y="0"/>
            <a:chExt cx="1388144" cy="4012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836106" y="4274093"/>
            <a:ext cx="7167311" cy="2071761"/>
            <a:chOff x="0" y="0"/>
            <a:chExt cx="1388144" cy="4012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16429" y="1878515"/>
            <a:ext cx="7086092" cy="2071761"/>
            <a:chOff x="0" y="0"/>
            <a:chExt cx="1372413" cy="4012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716429" y="4274093"/>
            <a:ext cx="7086092" cy="2071761"/>
            <a:chOff x="0" y="0"/>
            <a:chExt cx="1372413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36106" y="6669672"/>
            <a:ext cx="7167311" cy="2071761"/>
            <a:chOff x="0" y="0"/>
            <a:chExt cx="1388144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4514448" cy="2071761"/>
            <a:chOff x="0" y="0"/>
            <a:chExt cx="874345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74345" cy="401253"/>
            </a:xfrm>
            <a:custGeom>
              <a:avLst/>
              <a:gdLst/>
              <a:ahLst/>
              <a:cxnLst/>
              <a:rect r="r" b="b" t="t" l="l"/>
              <a:pathLst>
                <a:path h="401253" w="874345">
                  <a:moveTo>
                    <a:pt x="0" y="0"/>
                  </a:moveTo>
                  <a:lnTo>
                    <a:pt x="874345" y="0"/>
                  </a:lnTo>
                  <a:lnTo>
                    <a:pt x="874345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874345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979881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230878" y="1926870"/>
            <a:ext cx="1899548" cy="1899548"/>
          </a:xfrm>
          <a:custGeom>
            <a:avLst/>
            <a:gdLst/>
            <a:ahLst/>
            <a:cxnLst/>
            <a:rect r="r" b="b" t="t" l="l"/>
            <a:pathLst>
              <a:path h="1899548" w="1899548">
                <a:moveTo>
                  <a:pt x="0" y="0"/>
                </a:moveTo>
                <a:lnTo>
                  <a:pt x="1899548" y="0"/>
                </a:lnTo>
                <a:lnTo>
                  <a:pt x="1899548" y="1899548"/>
                </a:lnTo>
                <a:lnTo>
                  <a:pt x="0" y="189954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230878" y="4340119"/>
            <a:ext cx="1899548" cy="1899548"/>
          </a:xfrm>
          <a:custGeom>
            <a:avLst/>
            <a:gdLst/>
            <a:ahLst/>
            <a:cxnLst/>
            <a:rect r="r" b="b" t="t" l="l"/>
            <a:pathLst>
              <a:path h="1899548" w="1899548">
                <a:moveTo>
                  <a:pt x="0" y="0"/>
                </a:moveTo>
                <a:lnTo>
                  <a:pt x="1899548" y="0"/>
                </a:lnTo>
                <a:lnTo>
                  <a:pt x="1899548" y="1899549"/>
                </a:lnTo>
                <a:lnTo>
                  <a:pt x="0" y="189954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590829" y="6733969"/>
            <a:ext cx="1943167" cy="1943167"/>
          </a:xfrm>
          <a:custGeom>
            <a:avLst/>
            <a:gdLst/>
            <a:ahLst/>
            <a:cxnLst/>
            <a:rect r="r" b="b" t="t" l="l"/>
            <a:pathLst>
              <a:path h="1943167" w="1943167">
                <a:moveTo>
                  <a:pt x="0" y="0"/>
                </a:moveTo>
                <a:lnTo>
                  <a:pt x="1943166" y="0"/>
                </a:lnTo>
                <a:lnTo>
                  <a:pt x="1943166" y="1943167"/>
                </a:lnTo>
                <a:lnTo>
                  <a:pt x="0" y="194316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590829" y="2028300"/>
            <a:ext cx="1798119" cy="1798119"/>
          </a:xfrm>
          <a:custGeom>
            <a:avLst/>
            <a:gdLst/>
            <a:ahLst/>
            <a:cxnLst/>
            <a:rect r="r" b="b" t="t" l="l"/>
            <a:pathLst>
              <a:path h="1798119" w="1798119">
                <a:moveTo>
                  <a:pt x="0" y="0"/>
                </a:moveTo>
                <a:lnTo>
                  <a:pt x="1798119" y="0"/>
                </a:lnTo>
                <a:lnTo>
                  <a:pt x="1798119" y="1798118"/>
                </a:lnTo>
                <a:lnTo>
                  <a:pt x="0" y="179811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631771" y="4482491"/>
            <a:ext cx="1757177" cy="1757177"/>
          </a:xfrm>
          <a:custGeom>
            <a:avLst/>
            <a:gdLst/>
            <a:ahLst/>
            <a:cxnLst/>
            <a:rect r="r" b="b" t="t" l="l"/>
            <a:pathLst>
              <a:path h="1757177" w="1757177">
                <a:moveTo>
                  <a:pt x="0" y="0"/>
                </a:moveTo>
                <a:lnTo>
                  <a:pt x="1757177" y="0"/>
                </a:lnTo>
                <a:lnTo>
                  <a:pt x="1757177" y="1757177"/>
                </a:lnTo>
                <a:lnTo>
                  <a:pt x="0" y="175717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5910212" y="146357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 del Producto</a:t>
            </a:r>
          </a:p>
        </p:txBody>
      </p:sp>
    </p:spTree>
  </p:cSld>
  <p:clrMapOvr>
    <a:masterClrMapping/>
  </p:clrMapOvr>
  <p:transition spd="fast">
    <p:fade/>
  </p:transition>
</p:sld>
</file>

<file path=ppt/slides/slide1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17837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7948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17837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3187077" y="1837175"/>
            <a:ext cx="12092404" cy="6940063"/>
            <a:chOff x="0" y="0"/>
            <a:chExt cx="5008145" cy="287427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008145" cy="2874271"/>
            </a:xfrm>
            <a:custGeom>
              <a:avLst/>
              <a:gdLst/>
              <a:ahLst/>
              <a:cxnLst/>
              <a:rect r="r" b="b" t="t" l="l"/>
              <a:pathLst>
                <a:path h="2874271" w="5008145">
                  <a:moveTo>
                    <a:pt x="0" y="0"/>
                  </a:moveTo>
                  <a:lnTo>
                    <a:pt x="5008145" y="0"/>
                  </a:lnTo>
                  <a:lnTo>
                    <a:pt x="5008145" y="2874271"/>
                  </a:lnTo>
                  <a:lnTo>
                    <a:pt x="0" y="2874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B4DBD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008145" cy="2912371"/>
            </a:xfrm>
            <a:prstGeom prst="rect">
              <a:avLst/>
            </a:prstGeom>
          </p:spPr>
          <p:txBody>
            <a:bodyPr anchor="ctr" rtlCol="false" tIns="45473" lIns="45473" bIns="45473" rIns="454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401285" y="4013020"/>
            <a:ext cx="2878196" cy="2472241"/>
            <a:chOff x="0" y="0"/>
            <a:chExt cx="3837595" cy="3296321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3837595" cy="3296321"/>
              <a:chOff x="0" y="0"/>
              <a:chExt cx="8131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79551" y="132366"/>
              <a:ext cx="3478494" cy="3031589"/>
              <a:chOff x="0" y="0"/>
              <a:chExt cx="4161164" cy="362655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1" id="41"/>
          <p:cNvGrpSpPr/>
          <p:nvPr/>
        </p:nvGrpSpPr>
        <p:grpSpPr>
          <a:xfrm rot="0">
            <a:off x="6624267" y="2863950"/>
            <a:ext cx="5553702" cy="4770380"/>
            <a:chOff x="0" y="0"/>
            <a:chExt cx="7404937" cy="6360507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7404937" cy="6360507"/>
              <a:chOff x="0" y="0"/>
              <a:chExt cx="813197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346457" y="255411"/>
              <a:ext cx="6712023" cy="5849686"/>
              <a:chOff x="0" y="0"/>
              <a:chExt cx="4161164" cy="362655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7" id="47"/>
          <p:cNvGrpSpPr/>
          <p:nvPr/>
        </p:nvGrpSpPr>
        <p:grpSpPr>
          <a:xfrm rot="0">
            <a:off x="3187077" y="3838561"/>
            <a:ext cx="3284409" cy="2821159"/>
            <a:chOff x="0" y="0"/>
            <a:chExt cx="4379211" cy="3761546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4379211" cy="3761546"/>
              <a:chOff x="0" y="0"/>
              <a:chExt cx="813197" cy="6985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204891" y="151048"/>
              <a:ext cx="3969429" cy="3459450"/>
              <a:chOff x="0" y="0"/>
              <a:chExt cx="4161164" cy="362655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0" t="-7298" r="0" b="-7298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15279481" y="879514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Lecciones Aprendidas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10212" y="792424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 con Meta</a:t>
            </a:r>
          </a:p>
        </p:txBody>
      </p:sp>
    </p:spTree>
  </p:cSld>
  <p:clrMapOvr>
    <a:masterClrMapping/>
  </p:clrMapOvr>
  <p:transition spd="fast">
    <p:cover dir="l"/>
  </p:transition>
</p:sld>
</file>

<file path=ppt/slides/slide1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17837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7948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17837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3187077" y="1837175"/>
            <a:ext cx="12092404" cy="6940063"/>
            <a:chOff x="0" y="0"/>
            <a:chExt cx="5008145" cy="287427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008145" cy="2874271"/>
            </a:xfrm>
            <a:custGeom>
              <a:avLst/>
              <a:gdLst/>
              <a:ahLst/>
              <a:cxnLst/>
              <a:rect r="r" b="b" t="t" l="l"/>
              <a:pathLst>
                <a:path h="2874271" w="5008145">
                  <a:moveTo>
                    <a:pt x="0" y="0"/>
                  </a:moveTo>
                  <a:lnTo>
                    <a:pt x="5008145" y="0"/>
                  </a:lnTo>
                  <a:lnTo>
                    <a:pt x="5008145" y="2874271"/>
                  </a:lnTo>
                  <a:lnTo>
                    <a:pt x="0" y="2874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B4DBD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008145" cy="2912371"/>
            </a:xfrm>
            <a:prstGeom prst="rect">
              <a:avLst/>
            </a:prstGeom>
          </p:spPr>
          <p:txBody>
            <a:bodyPr anchor="ctr" rtlCol="false" tIns="45473" lIns="45473" bIns="45473" rIns="454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401285" y="4013020"/>
            <a:ext cx="2878196" cy="2472241"/>
            <a:chOff x="0" y="0"/>
            <a:chExt cx="3837595" cy="3296321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3837595" cy="3296321"/>
              <a:chOff x="0" y="0"/>
              <a:chExt cx="8131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79551" y="132366"/>
              <a:ext cx="3478494" cy="3031589"/>
              <a:chOff x="0" y="0"/>
              <a:chExt cx="4161164" cy="362655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1" id="41"/>
          <p:cNvGrpSpPr/>
          <p:nvPr/>
        </p:nvGrpSpPr>
        <p:grpSpPr>
          <a:xfrm rot="0">
            <a:off x="6624267" y="2863950"/>
            <a:ext cx="5553702" cy="4770380"/>
            <a:chOff x="0" y="0"/>
            <a:chExt cx="7404937" cy="6360507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7404937" cy="6360507"/>
              <a:chOff x="0" y="0"/>
              <a:chExt cx="813197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346457" y="255411"/>
              <a:ext cx="6712023" cy="5849686"/>
              <a:chOff x="0" y="0"/>
              <a:chExt cx="4161164" cy="362655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0" t="-7298" r="0" b="-7298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7" id="47"/>
          <p:cNvGrpSpPr/>
          <p:nvPr/>
        </p:nvGrpSpPr>
        <p:grpSpPr>
          <a:xfrm rot="0">
            <a:off x="3187077" y="3838561"/>
            <a:ext cx="3284409" cy="2821159"/>
            <a:chOff x="0" y="0"/>
            <a:chExt cx="4379211" cy="3761546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4379211" cy="3761546"/>
              <a:chOff x="0" y="0"/>
              <a:chExt cx="813197" cy="6985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204891" y="151048"/>
              <a:ext cx="3969429" cy="3459450"/>
              <a:chOff x="0" y="0"/>
              <a:chExt cx="4161164" cy="362655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15279481" y="879514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Lecciones Aprendidas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10212" y="792424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 con Meta</a:t>
            </a:r>
          </a:p>
        </p:txBody>
      </p:sp>
    </p:spTree>
  </p:cSld>
  <p:clrMapOvr>
    <a:masterClrMapping/>
  </p:clrMapOvr>
  <p:transition spd="fast">
    <p:fade/>
  </p:transition>
</p:sld>
</file>

<file path=ppt/slides/slide1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17837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7948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17837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3187077" y="3838561"/>
            <a:ext cx="3284409" cy="2821159"/>
            <a:chOff x="0" y="0"/>
            <a:chExt cx="4379211" cy="376154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379211" cy="3761546"/>
              <a:chOff x="0" y="0"/>
              <a:chExt cx="813197" cy="6985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204891" y="151048"/>
              <a:ext cx="3969429" cy="3459450"/>
              <a:chOff x="0" y="0"/>
              <a:chExt cx="4161164" cy="362655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38" id="38"/>
          <p:cNvGrpSpPr/>
          <p:nvPr/>
        </p:nvGrpSpPr>
        <p:grpSpPr>
          <a:xfrm rot="0">
            <a:off x="3187077" y="1837175"/>
            <a:ext cx="12092404" cy="6940063"/>
            <a:chOff x="0" y="0"/>
            <a:chExt cx="5008145" cy="287427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008145" cy="2874271"/>
            </a:xfrm>
            <a:custGeom>
              <a:avLst/>
              <a:gdLst/>
              <a:ahLst/>
              <a:cxnLst/>
              <a:rect r="r" b="b" t="t" l="l"/>
              <a:pathLst>
                <a:path h="2874271" w="5008145">
                  <a:moveTo>
                    <a:pt x="0" y="0"/>
                  </a:moveTo>
                  <a:lnTo>
                    <a:pt x="5008145" y="0"/>
                  </a:lnTo>
                  <a:lnTo>
                    <a:pt x="5008145" y="2874271"/>
                  </a:lnTo>
                  <a:lnTo>
                    <a:pt x="0" y="2874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B4DBDC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5008145" cy="2912371"/>
            </a:xfrm>
            <a:prstGeom prst="rect">
              <a:avLst/>
            </a:prstGeom>
          </p:spPr>
          <p:txBody>
            <a:bodyPr anchor="ctr" rtlCol="false" tIns="45473" lIns="45473" bIns="45473" rIns="454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401285" y="4013020"/>
            <a:ext cx="2878196" cy="2472241"/>
            <a:chOff x="0" y="0"/>
            <a:chExt cx="3837595" cy="3296321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837595" cy="3296321"/>
              <a:chOff x="0" y="0"/>
              <a:chExt cx="813197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79551" y="132366"/>
              <a:ext cx="3478494" cy="3031589"/>
              <a:chOff x="0" y="0"/>
              <a:chExt cx="4161164" cy="362655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0" t="-7298" r="0" b="-7298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7" id="47"/>
          <p:cNvGrpSpPr/>
          <p:nvPr/>
        </p:nvGrpSpPr>
        <p:grpSpPr>
          <a:xfrm rot="0">
            <a:off x="6624267" y="2863950"/>
            <a:ext cx="5553702" cy="4770380"/>
            <a:chOff x="0" y="0"/>
            <a:chExt cx="7404937" cy="6360507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7404937" cy="6360507"/>
              <a:chOff x="0" y="0"/>
              <a:chExt cx="813197" cy="6985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46457" y="255411"/>
              <a:ext cx="6712023" cy="5849686"/>
              <a:chOff x="0" y="0"/>
              <a:chExt cx="4161164" cy="362655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15279481" y="879514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Lecciones Aprendidas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10212" y="792424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 con Meta</a:t>
            </a:r>
          </a:p>
        </p:txBody>
      </p:sp>
    </p:spTree>
  </p:cSld>
  <p:clrMapOvr>
    <a:masterClrMapping/>
  </p:clrMapOvr>
  <p:transition spd="fast">
    <p:fade/>
  </p:transition>
</p:sld>
</file>

<file path=ppt/slides/slide1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17837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7948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17837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3187077" y="1837175"/>
            <a:ext cx="12092404" cy="6940063"/>
            <a:chOff x="0" y="0"/>
            <a:chExt cx="5008145" cy="287427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008145" cy="2874271"/>
            </a:xfrm>
            <a:custGeom>
              <a:avLst/>
              <a:gdLst/>
              <a:ahLst/>
              <a:cxnLst/>
              <a:rect r="r" b="b" t="t" l="l"/>
              <a:pathLst>
                <a:path h="2874271" w="5008145">
                  <a:moveTo>
                    <a:pt x="0" y="0"/>
                  </a:moveTo>
                  <a:lnTo>
                    <a:pt x="5008145" y="0"/>
                  </a:lnTo>
                  <a:lnTo>
                    <a:pt x="5008145" y="2874271"/>
                  </a:lnTo>
                  <a:lnTo>
                    <a:pt x="0" y="2874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B4DBD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008145" cy="2912371"/>
            </a:xfrm>
            <a:prstGeom prst="rect">
              <a:avLst/>
            </a:prstGeom>
          </p:spPr>
          <p:txBody>
            <a:bodyPr anchor="ctr" rtlCol="false" tIns="45473" lIns="45473" bIns="45473" rIns="454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187077" y="3838561"/>
            <a:ext cx="3284409" cy="2821159"/>
            <a:chOff x="0" y="0"/>
            <a:chExt cx="4379211" cy="376154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4379211" cy="3761546"/>
              <a:chOff x="0" y="0"/>
              <a:chExt cx="8131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204891" y="151048"/>
              <a:ext cx="3969429" cy="3459450"/>
              <a:chOff x="0" y="0"/>
              <a:chExt cx="4161164" cy="362655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1" id="41"/>
          <p:cNvGrpSpPr/>
          <p:nvPr/>
        </p:nvGrpSpPr>
        <p:grpSpPr>
          <a:xfrm rot="0">
            <a:off x="12401285" y="4013020"/>
            <a:ext cx="2878196" cy="2472241"/>
            <a:chOff x="0" y="0"/>
            <a:chExt cx="3837595" cy="3296321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837595" cy="3296321"/>
              <a:chOff x="0" y="0"/>
              <a:chExt cx="813197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79551" y="132366"/>
              <a:ext cx="3478494" cy="3031589"/>
              <a:chOff x="0" y="0"/>
              <a:chExt cx="4161164" cy="362655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0" t="-8170" r="0" b="-81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7" id="47"/>
          <p:cNvGrpSpPr/>
          <p:nvPr/>
        </p:nvGrpSpPr>
        <p:grpSpPr>
          <a:xfrm rot="0">
            <a:off x="6624267" y="2863950"/>
            <a:ext cx="5553702" cy="4770380"/>
            <a:chOff x="0" y="0"/>
            <a:chExt cx="7404937" cy="6360507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7404937" cy="6360507"/>
              <a:chOff x="0" y="0"/>
              <a:chExt cx="813197" cy="6985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46457" y="255411"/>
              <a:ext cx="6712023" cy="5849686"/>
              <a:chOff x="0" y="0"/>
              <a:chExt cx="4161164" cy="362655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15279481" y="879514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Lecciones Aprendidas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10212" y="792424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Organización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1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17837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7948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17837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3187077" y="1837175"/>
            <a:ext cx="12092404" cy="6940063"/>
            <a:chOff x="0" y="0"/>
            <a:chExt cx="5008145" cy="287427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008145" cy="2874271"/>
            </a:xfrm>
            <a:custGeom>
              <a:avLst/>
              <a:gdLst/>
              <a:ahLst/>
              <a:cxnLst/>
              <a:rect r="r" b="b" t="t" l="l"/>
              <a:pathLst>
                <a:path h="2874271" w="5008145">
                  <a:moveTo>
                    <a:pt x="0" y="0"/>
                  </a:moveTo>
                  <a:lnTo>
                    <a:pt x="5008145" y="0"/>
                  </a:lnTo>
                  <a:lnTo>
                    <a:pt x="5008145" y="2874271"/>
                  </a:lnTo>
                  <a:lnTo>
                    <a:pt x="0" y="2874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B4DBD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008145" cy="2912371"/>
            </a:xfrm>
            <a:prstGeom prst="rect">
              <a:avLst/>
            </a:prstGeom>
          </p:spPr>
          <p:txBody>
            <a:bodyPr anchor="ctr" rtlCol="false" tIns="45473" lIns="45473" bIns="45473" rIns="454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187077" y="3838561"/>
            <a:ext cx="3284409" cy="2821159"/>
            <a:chOff x="0" y="0"/>
            <a:chExt cx="4379211" cy="376154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4379211" cy="3761546"/>
              <a:chOff x="0" y="0"/>
              <a:chExt cx="8131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204891" y="151048"/>
              <a:ext cx="3969429" cy="3459450"/>
              <a:chOff x="0" y="0"/>
              <a:chExt cx="4161164" cy="362655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8170" r="0" b="-81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1" id="41"/>
          <p:cNvGrpSpPr/>
          <p:nvPr/>
        </p:nvGrpSpPr>
        <p:grpSpPr>
          <a:xfrm rot="0">
            <a:off x="12401285" y="4013020"/>
            <a:ext cx="2878196" cy="2472241"/>
            <a:chOff x="0" y="0"/>
            <a:chExt cx="3837595" cy="3296321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837595" cy="3296321"/>
              <a:chOff x="0" y="0"/>
              <a:chExt cx="813197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79551" y="132366"/>
              <a:ext cx="3478494" cy="3031589"/>
              <a:chOff x="0" y="0"/>
              <a:chExt cx="4161164" cy="362655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7" id="47"/>
          <p:cNvGrpSpPr/>
          <p:nvPr/>
        </p:nvGrpSpPr>
        <p:grpSpPr>
          <a:xfrm rot="0">
            <a:off x="6624267" y="2863950"/>
            <a:ext cx="5553702" cy="4770380"/>
            <a:chOff x="0" y="0"/>
            <a:chExt cx="7404937" cy="6360507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7404937" cy="6360507"/>
              <a:chOff x="0" y="0"/>
              <a:chExt cx="813197" cy="6985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46457" y="255411"/>
              <a:ext cx="6712023" cy="5849686"/>
              <a:chOff x="0" y="0"/>
              <a:chExt cx="4161164" cy="362655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15279481" y="879514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Lecciones Aprendidas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10212" y="792424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Organización</a:t>
            </a:r>
          </a:p>
        </p:txBody>
      </p:sp>
    </p:spTree>
  </p:cSld>
  <p:clrMapOvr>
    <a:masterClrMapping/>
  </p:clrMapOvr>
  <p:transition spd="fast">
    <p:fade/>
  </p:transition>
</p:sld>
</file>

<file path=ppt/slides/slide1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17837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7948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17837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3187077" y="1837175"/>
            <a:ext cx="12092404" cy="6940063"/>
            <a:chOff x="0" y="0"/>
            <a:chExt cx="5008145" cy="287427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008145" cy="2874271"/>
            </a:xfrm>
            <a:custGeom>
              <a:avLst/>
              <a:gdLst/>
              <a:ahLst/>
              <a:cxnLst/>
              <a:rect r="r" b="b" t="t" l="l"/>
              <a:pathLst>
                <a:path h="2874271" w="5008145">
                  <a:moveTo>
                    <a:pt x="0" y="0"/>
                  </a:moveTo>
                  <a:lnTo>
                    <a:pt x="5008145" y="0"/>
                  </a:lnTo>
                  <a:lnTo>
                    <a:pt x="5008145" y="2874271"/>
                  </a:lnTo>
                  <a:lnTo>
                    <a:pt x="0" y="2874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B4DBD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008145" cy="2912371"/>
            </a:xfrm>
            <a:prstGeom prst="rect">
              <a:avLst/>
            </a:prstGeom>
          </p:spPr>
          <p:txBody>
            <a:bodyPr anchor="ctr" rtlCol="false" tIns="45473" lIns="45473" bIns="45473" rIns="454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187077" y="3838561"/>
            <a:ext cx="3284409" cy="2821159"/>
            <a:chOff x="0" y="0"/>
            <a:chExt cx="4379211" cy="376154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4379211" cy="3761546"/>
              <a:chOff x="0" y="0"/>
              <a:chExt cx="8131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204891" y="151048"/>
              <a:ext cx="3969429" cy="3459450"/>
              <a:chOff x="0" y="0"/>
              <a:chExt cx="4161164" cy="362655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1" id="41"/>
          <p:cNvGrpSpPr/>
          <p:nvPr/>
        </p:nvGrpSpPr>
        <p:grpSpPr>
          <a:xfrm rot="0">
            <a:off x="12401285" y="4013020"/>
            <a:ext cx="2878196" cy="2472241"/>
            <a:chOff x="0" y="0"/>
            <a:chExt cx="3837595" cy="3296321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837595" cy="3296321"/>
              <a:chOff x="0" y="0"/>
              <a:chExt cx="813197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79551" y="132366"/>
              <a:ext cx="3478494" cy="3031589"/>
              <a:chOff x="0" y="0"/>
              <a:chExt cx="4161164" cy="362655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7" id="47"/>
          <p:cNvGrpSpPr/>
          <p:nvPr/>
        </p:nvGrpSpPr>
        <p:grpSpPr>
          <a:xfrm rot="0">
            <a:off x="6624267" y="2863950"/>
            <a:ext cx="5553702" cy="4770380"/>
            <a:chOff x="0" y="0"/>
            <a:chExt cx="7404937" cy="6360507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7404937" cy="6360507"/>
              <a:chOff x="0" y="0"/>
              <a:chExt cx="813197" cy="6985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46457" y="255411"/>
              <a:ext cx="6712023" cy="5849686"/>
              <a:chOff x="0" y="0"/>
              <a:chExt cx="4161164" cy="362655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0" t="-8170" r="0" b="-81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15279481" y="879514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Lecciones Aprendidas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10212" y="792424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Organización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11638433" cy="2220247"/>
            <a:chOff x="0" y="0"/>
            <a:chExt cx="3065266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065266" cy="584756"/>
            </a:xfrm>
            <a:custGeom>
              <a:avLst/>
              <a:gdLst/>
              <a:ahLst/>
              <a:cxnLst/>
              <a:rect r="r" b="b" t="t" l="l"/>
              <a:pathLst>
                <a:path h="584756" w="3065266">
                  <a:moveTo>
                    <a:pt x="2862066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2862066" y="584756"/>
                  </a:lnTo>
                  <a:lnTo>
                    <a:pt x="3065266" y="292378"/>
                  </a:lnTo>
                  <a:lnTo>
                    <a:pt x="2862066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2950966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144000" y="6788898"/>
            <a:ext cx="1810632" cy="1810632"/>
          </a:xfrm>
          <a:custGeom>
            <a:avLst/>
            <a:gdLst/>
            <a:ahLst/>
            <a:cxnLst/>
            <a:rect r="r" b="b" t="t" l="l"/>
            <a:pathLst>
              <a:path h="1810632" w="1810632">
                <a:moveTo>
                  <a:pt x="0" y="0"/>
                </a:moveTo>
                <a:lnTo>
                  <a:pt x="1810632" y="0"/>
                </a:lnTo>
                <a:lnTo>
                  <a:pt x="1810632" y="1810633"/>
                </a:lnTo>
                <a:lnTo>
                  <a:pt x="0" y="181063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17837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7948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17837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3187077" y="1837175"/>
            <a:ext cx="12092404" cy="6940063"/>
            <a:chOff x="0" y="0"/>
            <a:chExt cx="5008145" cy="287427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008145" cy="2874271"/>
            </a:xfrm>
            <a:custGeom>
              <a:avLst/>
              <a:gdLst/>
              <a:ahLst/>
              <a:cxnLst/>
              <a:rect r="r" b="b" t="t" l="l"/>
              <a:pathLst>
                <a:path h="2874271" w="5008145">
                  <a:moveTo>
                    <a:pt x="0" y="0"/>
                  </a:moveTo>
                  <a:lnTo>
                    <a:pt x="5008145" y="0"/>
                  </a:lnTo>
                  <a:lnTo>
                    <a:pt x="5008145" y="2874271"/>
                  </a:lnTo>
                  <a:lnTo>
                    <a:pt x="0" y="2874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B4DBD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008145" cy="2912371"/>
            </a:xfrm>
            <a:prstGeom prst="rect">
              <a:avLst/>
            </a:prstGeom>
          </p:spPr>
          <p:txBody>
            <a:bodyPr anchor="ctr" rtlCol="false" tIns="45473" lIns="45473" bIns="45473" rIns="454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187077" y="3838561"/>
            <a:ext cx="3284409" cy="2821159"/>
            <a:chOff x="0" y="0"/>
            <a:chExt cx="4379211" cy="376154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4379211" cy="3761546"/>
              <a:chOff x="0" y="0"/>
              <a:chExt cx="8131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204891" y="151048"/>
              <a:ext cx="3969429" cy="3459450"/>
              <a:chOff x="0" y="0"/>
              <a:chExt cx="4161164" cy="362655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1" id="41"/>
          <p:cNvGrpSpPr/>
          <p:nvPr/>
        </p:nvGrpSpPr>
        <p:grpSpPr>
          <a:xfrm rot="0">
            <a:off x="12401285" y="4013020"/>
            <a:ext cx="2878196" cy="2472241"/>
            <a:chOff x="0" y="0"/>
            <a:chExt cx="3837595" cy="3296321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837595" cy="3296321"/>
              <a:chOff x="0" y="0"/>
              <a:chExt cx="813197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79551" y="132366"/>
              <a:ext cx="3478494" cy="3031589"/>
              <a:chOff x="0" y="0"/>
              <a:chExt cx="4161164" cy="362655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7" id="47"/>
          <p:cNvGrpSpPr/>
          <p:nvPr/>
        </p:nvGrpSpPr>
        <p:grpSpPr>
          <a:xfrm rot="0">
            <a:off x="6624267" y="2863950"/>
            <a:ext cx="5553702" cy="4770380"/>
            <a:chOff x="0" y="0"/>
            <a:chExt cx="7404937" cy="6360507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7404937" cy="6360507"/>
              <a:chOff x="0" y="0"/>
              <a:chExt cx="813197" cy="6985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46457" y="255411"/>
              <a:ext cx="6712023" cy="5849686"/>
              <a:chOff x="0" y="0"/>
              <a:chExt cx="4161164" cy="362655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15279481" y="879514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Lecciones Aprendidas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10212" y="792424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Organización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1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17837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7948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17837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3187077" y="3838561"/>
            <a:ext cx="3284409" cy="2821159"/>
            <a:chOff x="0" y="0"/>
            <a:chExt cx="4379211" cy="376154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379211" cy="3761546"/>
              <a:chOff x="0" y="0"/>
              <a:chExt cx="813197" cy="6985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204891" y="151048"/>
              <a:ext cx="3969429" cy="3459450"/>
              <a:chOff x="0" y="0"/>
              <a:chExt cx="4161164" cy="362655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38" id="38"/>
          <p:cNvGrpSpPr/>
          <p:nvPr/>
        </p:nvGrpSpPr>
        <p:grpSpPr>
          <a:xfrm rot="0">
            <a:off x="3187077" y="1837175"/>
            <a:ext cx="12092404" cy="6940063"/>
            <a:chOff x="0" y="0"/>
            <a:chExt cx="5008145" cy="287427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008145" cy="2874271"/>
            </a:xfrm>
            <a:custGeom>
              <a:avLst/>
              <a:gdLst/>
              <a:ahLst/>
              <a:cxnLst/>
              <a:rect r="r" b="b" t="t" l="l"/>
              <a:pathLst>
                <a:path h="2874271" w="5008145">
                  <a:moveTo>
                    <a:pt x="0" y="0"/>
                  </a:moveTo>
                  <a:lnTo>
                    <a:pt x="5008145" y="0"/>
                  </a:lnTo>
                  <a:lnTo>
                    <a:pt x="5008145" y="2874271"/>
                  </a:lnTo>
                  <a:lnTo>
                    <a:pt x="0" y="2874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B4DBDC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5008145" cy="2912371"/>
            </a:xfrm>
            <a:prstGeom prst="rect">
              <a:avLst/>
            </a:prstGeom>
          </p:spPr>
          <p:txBody>
            <a:bodyPr anchor="ctr" rtlCol="false" tIns="45473" lIns="45473" bIns="45473" rIns="454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401285" y="4013020"/>
            <a:ext cx="2878196" cy="2472241"/>
            <a:chOff x="0" y="0"/>
            <a:chExt cx="3837595" cy="3296321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837595" cy="3296321"/>
              <a:chOff x="0" y="0"/>
              <a:chExt cx="813197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79551" y="132366"/>
              <a:ext cx="3478494" cy="3031589"/>
              <a:chOff x="0" y="0"/>
              <a:chExt cx="4161164" cy="362655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7" id="47"/>
          <p:cNvGrpSpPr/>
          <p:nvPr/>
        </p:nvGrpSpPr>
        <p:grpSpPr>
          <a:xfrm rot="0">
            <a:off x="6624267" y="2863950"/>
            <a:ext cx="5553702" cy="4770380"/>
            <a:chOff x="0" y="0"/>
            <a:chExt cx="7404937" cy="6360507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7404937" cy="6360507"/>
              <a:chOff x="0" y="0"/>
              <a:chExt cx="813197" cy="6985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46457" y="255411"/>
              <a:ext cx="6712023" cy="5849686"/>
              <a:chOff x="0" y="0"/>
              <a:chExt cx="4161164" cy="362655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15279481" y="879514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Lecciones Aprendidas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10212" y="792424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Organización</a:t>
            </a:r>
          </a:p>
        </p:txBody>
      </p:sp>
    </p:spTree>
  </p:cSld>
  <p:clrMapOvr>
    <a:masterClrMapping/>
  </p:clrMapOvr>
  <p:transition spd="slow">
    <p:fade/>
  </p:transition>
</p:sld>
</file>

<file path=ppt/slides/slide1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17837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79481" y="1505175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17837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3187077" y="1837175"/>
            <a:ext cx="12092404" cy="6940063"/>
            <a:chOff x="0" y="0"/>
            <a:chExt cx="5008145" cy="287427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008145" cy="2874271"/>
            </a:xfrm>
            <a:custGeom>
              <a:avLst/>
              <a:gdLst/>
              <a:ahLst/>
              <a:cxnLst/>
              <a:rect r="r" b="b" t="t" l="l"/>
              <a:pathLst>
                <a:path h="2874271" w="5008145">
                  <a:moveTo>
                    <a:pt x="0" y="0"/>
                  </a:moveTo>
                  <a:lnTo>
                    <a:pt x="5008145" y="0"/>
                  </a:lnTo>
                  <a:lnTo>
                    <a:pt x="5008145" y="2874271"/>
                  </a:lnTo>
                  <a:lnTo>
                    <a:pt x="0" y="2874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B4DBD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008145" cy="2912371"/>
            </a:xfrm>
            <a:prstGeom prst="rect">
              <a:avLst/>
            </a:prstGeom>
          </p:spPr>
          <p:txBody>
            <a:bodyPr anchor="ctr" rtlCol="false" tIns="45473" lIns="45473" bIns="45473" rIns="45473"/>
            <a:lstStyle/>
            <a:p>
              <a:pPr algn="ctr">
                <a:lnSpc>
                  <a:spcPts val="3078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187077" y="3838561"/>
            <a:ext cx="3284409" cy="2821159"/>
            <a:chOff x="0" y="0"/>
            <a:chExt cx="4379211" cy="376154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4379211" cy="3761546"/>
              <a:chOff x="0" y="0"/>
              <a:chExt cx="813197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204891" y="151048"/>
              <a:ext cx="3969429" cy="3459450"/>
              <a:chOff x="0" y="0"/>
              <a:chExt cx="4161164" cy="362655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1" id="41"/>
          <p:cNvGrpSpPr/>
          <p:nvPr/>
        </p:nvGrpSpPr>
        <p:grpSpPr>
          <a:xfrm rot="0">
            <a:off x="12401285" y="4013020"/>
            <a:ext cx="2878196" cy="2472241"/>
            <a:chOff x="0" y="0"/>
            <a:chExt cx="3837595" cy="3296321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837595" cy="3296321"/>
              <a:chOff x="0" y="0"/>
              <a:chExt cx="813197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79551" y="132366"/>
              <a:ext cx="3478494" cy="3031589"/>
              <a:chOff x="0" y="0"/>
              <a:chExt cx="4161164" cy="362655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7" id="47"/>
          <p:cNvGrpSpPr/>
          <p:nvPr/>
        </p:nvGrpSpPr>
        <p:grpSpPr>
          <a:xfrm rot="0">
            <a:off x="6624267" y="2863950"/>
            <a:ext cx="5553702" cy="4770380"/>
            <a:chOff x="0" y="0"/>
            <a:chExt cx="7404937" cy="6360507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7404937" cy="6360507"/>
              <a:chOff x="0" y="0"/>
              <a:chExt cx="813197" cy="6985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46457" y="255411"/>
              <a:ext cx="6712023" cy="5849686"/>
              <a:chOff x="0" y="0"/>
              <a:chExt cx="4161164" cy="362655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15279481" y="879514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Lecciones Aprendidas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10212" y="792424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Organización</a:t>
            </a:r>
          </a:p>
        </p:txBody>
      </p:sp>
    </p:spTree>
  </p:cSld>
  <p:clrMapOvr>
    <a:masterClrMapping/>
  </p:clrMapOvr>
  <p:transition spd="slow">
    <p:fade/>
  </p:transition>
</p:sld>
</file>

<file path=ppt/slides/slide1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16631" y="4674158"/>
            <a:ext cx="3621546" cy="1543050"/>
            <a:chOff x="0" y="0"/>
            <a:chExt cx="953823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3823" cy="406400"/>
            </a:xfrm>
            <a:custGeom>
              <a:avLst/>
              <a:gdLst/>
              <a:ahLst/>
              <a:cxnLst/>
              <a:rect r="r" b="b" t="t" l="l"/>
              <a:pathLst>
                <a:path h="406400" w="953823">
                  <a:moveTo>
                    <a:pt x="7506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0623" y="406400"/>
                  </a:lnTo>
                  <a:lnTo>
                    <a:pt x="953823" y="203200"/>
                  </a:lnTo>
                  <a:lnTo>
                    <a:pt x="750623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3952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-10800000">
            <a:off x="13847541" y="4674158"/>
            <a:ext cx="3625579" cy="1543050"/>
            <a:chOff x="0" y="0"/>
            <a:chExt cx="954885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54885" cy="406400"/>
            </a:xfrm>
            <a:custGeom>
              <a:avLst/>
              <a:gdLst/>
              <a:ahLst/>
              <a:cxnLst/>
              <a:rect r="r" b="b" t="t" l="l"/>
              <a:pathLst>
                <a:path h="406400" w="954885">
                  <a:moveTo>
                    <a:pt x="75168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1685" y="406400"/>
                  </a:lnTo>
                  <a:lnTo>
                    <a:pt x="954885" y="203200"/>
                  </a:lnTo>
                  <a:lnTo>
                    <a:pt x="751685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405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071575" y="2037656"/>
            <a:ext cx="7935287" cy="6816055"/>
            <a:chOff x="0" y="0"/>
            <a:chExt cx="10580383" cy="9088073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0580383" cy="9088073"/>
              <a:chOff x="0" y="0"/>
              <a:chExt cx="813197" cy="6985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95027" y="364938"/>
              <a:ext cx="9590329" cy="8358197"/>
              <a:chOff x="0" y="0"/>
              <a:chExt cx="4161164" cy="362655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TextBox 44" id="4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Sobre la Carrera</a:t>
            </a:r>
          </a:p>
        </p:txBody>
      </p:sp>
    </p:spTree>
  </p:cSld>
  <p:clrMapOvr>
    <a:masterClrMapping/>
  </p:clrMapOvr>
  <p:transition spd="slow">
    <p:push dir="l"/>
  </p:transition>
</p:sld>
</file>

<file path=ppt/slides/slide1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16631" y="4674158"/>
            <a:ext cx="3621546" cy="1543050"/>
            <a:chOff x="0" y="0"/>
            <a:chExt cx="953823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3823" cy="406400"/>
            </a:xfrm>
            <a:custGeom>
              <a:avLst/>
              <a:gdLst/>
              <a:ahLst/>
              <a:cxnLst/>
              <a:rect r="r" b="b" t="t" l="l"/>
              <a:pathLst>
                <a:path h="406400" w="953823">
                  <a:moveTo>
                    <a:pt x="7506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0623" y="406400"/>
                  </a:lnTo>
                  <a:lnTo>
                    <a:pt x="953823" y="203200"/>
                  </a:lnTo>
                  <a:lnTo>
                    <a:pt x="750623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3952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-10800000">
            <a:off x="13847541" y="4674158"/>
            <a:ext cx="3625579" cy="1543050"/>
            <a:chOff x="0" y="0"/>
            <a:chExt cx="954885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54885" cy="406400"/>
            </a:xfrm>
            <a:custGeom>
              <a:avLst/>
              <a:gdLst/>
              <a:ahLst/>
              <a:cxnLst/>
              <a:rect r="r" b="b" t="t" l="l"/>
              <a:pathLst>
                <a:path h="406400" w="954885">
                  <a:moveTo>
                    <a:pt x="75168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1685" y="406400"/>
                  </a:lnTo>
                  <a:lnTo>
                    <a:pt x="954885" y="203200"/>
                  </a:lnTo>
                  <a:lnTo>
                    <a:pt x="751685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405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075189" y="2037656"/>
            <a:ext cx="7935287" cy="6816055"/>
            <a:chOff x="0" y="0"/>
            <a:chExt cx="10580383" cy="9088073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0580383" cy="9088073"/>
              <a:chOff x="0" y="0"/>
              <a:chExt cx="813197" cy="6985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95027" y="364938"/>
              <a:ext cx="9590329" cy="8358197"/>
              <a:chOff x="0" y="0"/>
              <a:chExt cx="4161164" cy="362655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TextBox 44" id="4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Agradecimientos</a:t>
            </a:r>
          </a:p>
        </p:txBody>
      </p:sp>
    </p:spTree>
  </p:cSld>
  <p:clrMapOvr>
    <a:masterClrMapping/>
  </p:clrMapOvr>
</p:sld>
</file>

<file path=ppt/slides/slide1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16631" y="4674158"/>
            <a:ext cx="3621546" cy="1543050"/>
            <a:chOff x="0" y="0"/>
            <a:chExt cx="953823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3823" cy="406400"/>
            </a:xfrm>
            <a:custGeom>
              <a:avLst/>
              <a:gdLst/>
              <a:ahLst/>
              <a:cxnLst/>
              <a:rect r="r" b="b" t="t" l="l"/>
              <a:pathLst>
                <a:path h="406400" w="953823">
                  <a:moveTo>
                    <a:pt x="7506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0623" y="406400"/>
                  </a:lnTo>
                  <a:lnTo>
                    <a:pt x="953823" y="203200"/>
                  </a:lnTo>
                  <a:lnTo>
                    <a:pt x="750623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3952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-10800000">
            <a:off x="13847541" y="4674158"/>
            <a:ext cx="3625579" cy="1543050"/>
            <a:chOff x="0" y="0"/>
            <a:chExt cx="954885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54885" cy="406400"/>
            </a:xfrm>
            <a:custGeom>
              <a:avLst/>
              <a:gdLst/>
              <a:ahLst/>
              <a:cxnLst/>
              <a:rect r="r" b="b" t="t" l="l"/>
              <a:pathLst>
                <a:path h="406400" w="954885">
                  <a:moveTo>
                    <a:pt x="75168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1685" y="406400"/>
                  </a:lnTo>
                  <a:lnTo>
                    <a:pt x="954885" y="203200"/>
                  </a:lnTo>
                  <a:lnTo>
                    <a:pt x="751685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405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071575" y="2037656"/>
            <a:ext cx="7935287" cy="6816055"/>
            <a:chOff x="0" y="0"/>
            <a:chExt cx="10580383" cy="9088073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0580383" cy="9088073"/>
              <a:chOff x="0" y="0"/>
              <a:chExt cx="813197" cy="6985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95027" y="364938"/>
              <a:ext cx="9590329" cy="8358197"/>
              <a:chOff x="0" y="0"/>
              <a:chExt cx="4161164" cy="362655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TextBox 44" id="44"/>
          <p:cNvSpPr txBox="true"/>
          <p:nvPr/>
        </p:nvSpPr>
        <p:spPr>
          <a:xfrm rot="0">
            <a:off x="5710393" y="357562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Agradecimientos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11638433" cy="2220247"/>
            <a:chOff x="0" y="0"/>
            <a:chExt cx="3065266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065266" cy="584756"/>
            </a:xfrm>
            <a:custGeom>
              <a:avLst/>
              <a:gdLst/>
              <a:ahLst/>
              <a:cxnLst/>
              <a:rect r="r" b="b" t="t" l="l"/>
              <a:pathLst>
                <a:path h="584756" w="3065266">
                  <a:moveTo>
                    <a:pt x="2862066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2862066" y="584756"/>
                  </a:lnTo>
                  <a:lnTo>
                    <a:pt x="3065266" y="292378"/>
                  </a:lnTo>
                  <a:lnTo>
                    <a:pt x="2862066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2950966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8853128" y="4348509"/>
            <a:ext cx="1929376" cy="1929376"/>
          </a:xfrm>
          <a:custGeom>
            <a:avLst/>
            <a:gdLst/>
            <a:ahLst/>
            <a:cxnLst/>
            <a:rect r="r" b="b" t="t" l="l"/>
            <a:pathLst>
              <a:path h="1929376" w="1929376">
                <a:moveTo>
                  <a:pt x="0" y="0"/>
                </a:moveTo>
                <a:lnTo>
                  <a:pt x="1929376" y="0"/>
                </a:lnTo>
                <a:lnTo>
                  <a:pt x="1929376" y="1929376"/>
                </a:lnTo>
                <a:lnTo>
                  <a:pt x="0" y="19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5259884" cy="2220247"/>
            <a:chOff x="0" y="0"/>
            <a:chExt cx="1385319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5319" cy="584756"/>
            </a:xfrm>
            <a:custGeom>
              <a:avLst/>
              <a:gdLst/>
              <a:ahLst/>
              <a:cxnLst/>
              <a:rect r="r" b="b" t="t" l="l"/>
              <a:pathLst>
                <a:path h="584756" w="1385319">
                  <a:moveTo>
                    <a:pt x="1182119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1182119" y="584756"/>
                  </a:lnTo>
                  <a:lnTo>
                    <a:pt x="1385319" y="292378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271019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9143" y="4374523"/>
            <a:ext cx="1929376" cy="1929376"/>
          </a:xfrm>
          <a:custGeom>
            <a:avLst/>
            <a:gdLst/>
            <a:ahLst/>
            <a:cxnLst/>
            <a:rect r="r" b="b" t="t" l="l"/>
            <a:pathLst>
              <a:path h="1929376" w="1929376">
                <a:moveTo>
                  <a:pt x="0" y="0"/>
                </a:moveTo>
                <a:lnTo>
                  <a:pt x="1929376" y="0"/>
                </a:lnTo>
                <a:lnTo>
                  <a:pt x="1929376" y="1929376"/>
                </a:lnTo>
                <a:lnTo>
                  <a:pt x="0" y="19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375159" y="196174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11636915" cy="2220247"/>
            <a:chOff x="0" y="0"/>
            <a:chExt cx="3064867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064867" cy="584756"/>
            </a:xfrm>
            <a:custGeom>
              <a:avLst/>
              <a:gdLst/>
              <a:ahLst/>
              <a:cxnLst/>
              <a:rect r="r" b="b" t="t" l="l"/>
              <a:pathLst>
                <a:path h="584756" w="3064867">
                  <a:moveTo>
                    <a:pt x="2861667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2861667" y="584756"/>
                  </a:lnTo>
                  <a:lnTo>
                    <a:pt x="3064867" y="292378"/>
                  </a:lnTo>
                  <a:lnTo>
                    <a:pt x="2861667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2950567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9143" y="4374523"/>
            <a:ext cx="1929376" cy="1929376"/>
          </a:xfrm>
          <a:custGeom>
            <a:avLst/>
            <a:gdLst/>
            <a:ahLst/>
            <a:cxnLst/>
            <a:rect r="r" b="b" t="t" l="l"/>
            <a:pathLst>
              <a:path h="1929376" w="1929376">
                <a:moveTo>
                  <a:pt x="0" y="0"/>
                </a:moveTo>
                <a:lnTo>
                  <a:pt x="1929376" y="0"/>
                </a:lnTo>
                <a:lnTo>
                  <a:pt x="1929376" y="1929376"/>
                </a:lnTo>
                <a:lnTo>
                  <a:pt x="0" y="19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126140" y="6956108"/>
            <a:ext cx="1895379" cy="1895379"/>
          </a:xfrm>
          <a:custGeom>
            <a:avLst/>
            <a:gdLst/>
            <a:ahLst/>
            <a:cxnLst/>
            <a:rect r="r" b="b" t="t" l="l"/>
            <a:pathLst>
              <a:path h="1895379" w="1895379">
                <a:moveTo>
                  <a:pt x="0" y="0"/>
                </a:moveTo>
                <a:lnTo>
                  <a:pt x="1895380" y="0"/>
                </a:lnTo>
                <a:lnTo>
                  <a:pt x="1895380" y="1895379"/>
                </a:lnTo>
                <a:lnTo>
                  <a:pt x="0" y="18953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2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836106" y="1878515"/>
            <a:ext cx="7167311" cy="2071761"/>
            <a:chOff x="0" y="0"/>
            <a:chExt cx="1388144" cy="4012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836106" y="4274093"/>
            <a:ext cx="7167311" cy="2071761"/>
            <a:chOff x="0" y="0"/>
            <a:chExt cx="1388144" cy="4012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16429" y="1878515"/>
            <a:ext cx="7086092" cy="2071761"/>
            <a:chOff x="0" y="0"/>
            <a:chExt cx="1372413" cy="4012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716429" y="4274093"/>
            <a:ext cx="7086092" cy="2071761"/>
            <a:chOff x="0" y="0"/>
            <a:chExt cx="1372413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36106" y="6669672"/>
            <a:ext cx="7167311" cy="2071761"/>
            <a:chOff x="0" y="0"/>
            <a:chExt cx="1388144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7086092" cy="2071761"/>
            <a:chOff x="0" y="0"/>
            <a:chExt cx="1372413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1117142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DDEFF5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2601931" y="4371332"/>
            <a:ext cx="1877283" cy="1877283"/>
          </a:xfrm>
          <a:custGeom>
            <a:avLst/>
            <a:gdLst/>
            <a:ahLst/>
            <a:cxnLst/>
            <a:rect r="r" b="b" t="t" l="l"/>
            <a:pathLst>
              <a:path h="1877283" w="1877283">
                <a:moveTo>
                  <a:pt x="0" y="0"/>
                </a:moveTo>
                <a:lnTo>
                  <a:pt x="1877283" y="0"/>
                </a:lnTo>
                <a:lnTo>
                  <a:pt x="1877283" y="1877283"/>
                </a:lnTo>
                <a:lnTo>
                  <a:pt x="0" y="187728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2507870" y="1878515"/>
            <a:ext cx="2154216" cy="2154216"/>
          </a:xfrm>
          <a:custGeom>
            <a:avLst/>
            <a:gdLst/>
            <a:ahLst/>
            <a:cxnLst/>
            <a:rect r="r" b="b" t="t" l="l"/>
            <a:pathLst>
              <a:path h="2154216" w="2154216">
                <a:moveTo>
                  <a:pt x="0" y="0"/>
                </a:moveTo>
                <a:lnTo>
                  <a:pt x="2154216" y="0"/>
                </a:lnTo>
                <a:lnTo>
                  <a:pt x="2154216" y="2154216"/>
                </a:lnTo>
                <a:lnTo>
                  <a:pt x="0" y="215421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005401" y="1878515"/>
            <a:ext cx="2203956" cy="2203956"/>
          </a:xfrm>
          <a:custGeom>
            <a:avLst/>
            <a:gdLst/>
            <a:ahLst/>
            <a:cxnLst/>
            <a:rect r="r" b="b" t="t" l="l"/>
            <a:pathLst>
              <a:path h="2203956" w="2203956">
                <a:moveTo>
                  <a:pt x="0" y="0"/>
                </a:moveTo>
                <a:lnTo>
                  <a:pt x="2203956" y="0"/>
                </a:lnTo>
                <a:lnTo>
                  <a:pt x="2203956" y="2203956"/>
                </a:lnTo>
                <a:lnTo>
                  <a:pt x="0" y="220395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3344796" y="4497724"/>
            <a:ext cx="1756694" cy="1756694"/>
          </a:xfrm>
          <a:custGeom>
            <a:avLst/>
            <a:gdLst/>
            <a:ahLst/>
            <a:cxnLst/>
            <a:rect r="r" b="b" t="t" l="l"/>
            <a:pathLst>
              <a:path h="1756694" w="1756694">
                <a:moveTo>
                  <a:pt x="0" y="0"/>
                </a:moveTo>
                <a:lnTo>
                  <a:pt x="1756694" y="0"/>
                </a:lnTo>
                <a:lnTo>
                  <a:pt x="1756694" y="1756695"/>
                </a:lnTo>
                <a:lnTo>
                  <a:pt x="0" y="175669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690742" y="6811316"/>
            <a:ext cx="1788472" cy="1788472"/>
          </a:xfrm>
          <a:custGeom>
            <a:avLst/>
            <a:gdLst/>
            <a:ahLst/>
            <a:cxnLst/>
            <a:rect r="r" b="b" t="t" l="l"/>
            <a:pathLst>
              <a:path h="1788472" w="1788472">
                <a:moveTo>
                  <a:pt x="0" y="0"/>
                </a:moveTo>
                <a:lnTo>
                  <a:pt x="1788472" y="0"/>
                </a:lnTo>
                <a:lnTo>
                  <a:pt x="1788472" y="1788472"/>
                </a:lnTo>
                <a:lnTo>
                  <a:pt x="0" y="178847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3366852" y="6888779"/>
            <a:ext cx="1734638" cy="1734638"/>
          </a:xfrm>
          <a:custGeom>
            <a:avLst/>
            <a:gdLst/>
            <a:ahLst/>
            <a:cxnLst/>
            <a:rect r="r" b="b" t="t" l="l"/>
            <a:pathLst>
              <a:path h="1734638" w="1734638">
                <a:moveTo>
                  <a:pt x="0" y="0"/>
                </a:moveTo>
                <a:lnTo>
                  <a:pt x="1734638" y="0"/>
                </a:lnTo>
                <a:lnTo>
                  <a:pt x="1734638" y="1734638"/>
                </a:lnTo>
                <a:lnTo>
                  <a:pt x="0" y="1734638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11636915" cy="2220247"/>
            <a:chOff x="0" y="0"/>
            <a:chExt cx="3064867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064867" cy="584756"/>
            </a:xfrm>
            <a:custGeom>
              <a:avLst/>
              <a:gdLst/>
              <a:ahLst/>
              <a:cxnLst/>
              <a:rect r="r" b="b" t="t" l="l"/>
              <a:pathLst>
                <a:path h="584756" w="3064867">
                  <a:moveTo>
                    <a:pt x="2861667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2861667" y="584756"/>
                  </a:lnTo>
                  <a:lnTo>
                    <a:pt x="3064867" y="292378"/>
                  </a:lnTo>
                  <a:lnTo>
                    <a:pt x="2861667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2950567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9143" y="4374523"/>
            <a:ext cx="1929376" cy="1929376"/>
          </a:xfrm>
          <a:custGeom>
            <a:avLst/>
            <a:gdLst/>
            <a:ahLst/>
            <a:cxnLst/>
            <a:rect r="r" b="b" t="t" l="l"/>
            <a:pathLst>
              <a:path h="1929376" w="1929376">
                <a:moveTo>
                  <a:pt x="0" y="0"/>
                </a:moveTo>
                <a:lnTo>
                  <a:pt x="1929376" y="0"/>
                </a:lnTo>
                <a:lnTo>
                  <a:pt x="1929376" y="1929376"/>
                </a:lnTo>
                <a:lnTo>
                  <a:pt x="0" y="19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701038" y="4365507"/>
            <a:ext cx="1895379" cy="1895379"/>
          </a:xfrm>
          <a:custGeom>
            <a:avLst/>
            <a:gdLst/>
            <a:ahLst/>
            <a:cxnLst/>
            <a:rect r="r" b="b" t="t" l="l"/>
            <a:pathLst>
              <a:path h="1895379" w="1895379">
                <a:moveTo>
                  <a:pt x="0" y="0"/>
                </a:moveTo>
                <a:lnTo>
                  <a:pt x="1895379" y="0"/>
                </a:lnTo>
                <a:lnTo>
                  <a:pt x="1895379" y="1895380"/>
                </a:lnTo>
                <a:lnTo>
                  <a:pt x="0" y="189538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5259884" cy="2220247"/>
            <a:chOff x="0" y="0"/>
            <a:chExt cx="1385319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5319" cy="584756"/>
            </a:xfrm>
            <a:custGeom>
              <a:avLst/>
              <a:gdLst/>
              <a:ahLst/>
              <a:cxnLst/>
              <a:rect r="r" b="b" t="t" l="l"/>
              <a:pathLst>
                <a:path h="584756" w="1385319">
                  <a:moveTo>
                    <a:pt x="1182119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1182119" y="584756"/>
                  </a:lnTo>
                  <a:lnTo>
                    <a:pt x="1385319" y="292378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271019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137687" cy="2142417"/>
            <a:chOff x="0" y="0"/>
            <a:chExt cx="826387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26387" cy="564258"/>
            </a:xfrm>
            <a:custGeom>
              <a:avLst/>
              <a:gdLst/>
              <a:ahLst/>
              <a:cxnLst/>
              <a:rect r="r" b="b" t="t" l="l"/>
              <a:pathLst>
                <a:path h="564258" w="826387">
                  <a:moveTo>
                    <a:pt x="623187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23187" y="564258"/>
                  </a:lnTo>
                  <a:lnTo>
                    <a:pt x="826387" y="282129"/>
                  </a:lnTo>
                  <a:lnTo>
                    <a:pt x="623187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712087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9143" y="4374523"/>
            <a:ext cx="1929376" cy="1929376"/>
          </a:xfrm>
          <a:custGeom>
            <a:avLst/>
            <a:gdLst/>
            <a:ahLst/>
            <a:cxnLst/>
            <a:rect r="r" b="b" t="t" l="l"/>
            <a:pathLst>
              <a:path h="1929376" w="1929376">
                <a:moveTo>
                  <a:pt x="0" y="0"/>
                </a:moveTo>
                <a:lnTo>
                  <a:pt x="1929376" y="0"/>
                </a:lnTo>
                <a:lnTo>
                  <a:pt x="1929376" y="1929376"/>
                </a:lnTo>
                <a:lnTo>
                  <a:pt x="0" y="19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66725" y="4408520"/>
            <a:ext cx="1895379" cy="1895379"/>
          </a:xfrm>
          <a:custGeom>
            <a:avLst/>
            <a:gdLst/>
            <a:ahLst/>
            <a:cxnLst/>
            <a:rect r="r" b="b" t="t" l="l"/>
            <a:pathLst>
              <a:path h="1895379" w="1895379">
                <a:moveTo>
                  <a:pt x="0" y="0"/>
                </a:moveTo>
                <a:lnTo>
                  <a:pt x="1895379" y="0"/>
                </a:lnTo>
                <a:lnTo>
                  <a:pt x="1895379" y="1895379"/>
                </a:lnTo>
                <a:lnTo>
                  <a:pt x="0" y="18953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853517" y="1941773"/>
            <a:ext cx="5838506" cy="5838506"/>
          </a:xfrm>
          <a:custGeom>
            <a:avLst/>
            <a:gdLst/>
            <a:ahLst/>
            <a:cxnLst/>
            <a:rect r="r" b="b" t="t" l="l"/>
            <a:pathLst>
              <a:path h="5838506" w="5838506">
                <a:moveTo>
                  <a:pt x="0" y="0"/>
                </a:moveTo>
                <a:lnTo>
                  <a:pt x="5838505" y="0"/>
                </a:lnTo>
                <a:lnTo>
                  <a:pt x="5838505" y="5838506"/>
                </a:lnTo>
                <a:lnTo>
                  <a:pt x="0" y="583850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5259884" cy="2220247"/>
            <a:chOff x="0" y="0"/>
            <a:chExt cx="1385319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5319" cy="584756"/>
            </a:xfrm>
            <a:custGeom>
              <a:avLst/>
              <a:gdLst/>
              <a:ahLst/>
              <a:cxnLst/>
              <a:rect r="r" b="b" t="t" l="l"/>
              <a:pathLst>
                <a:path h="584756" w="1385319">
                  <a:moveTo>
                    <a:pt x="1182119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1182119" y="584756"/>
                  </a:lnTo>
                  <a:lnTo>
                    <a:pt x="1385319" y="292378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271019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11692022" cy="2142417"/>
            <a:chOff x="0" y="0"/>
            <a:chExt cx="307938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79380" cy="564258"/>
            </a:xfrm>
            <a:custGeom>
              <a:avLst/>
              <a:gdLst/>
              <a:ahLst/>
              <a:cxnLst/>
              <a:rect r="r" b="b" t="t" l="l"/>
              <a:pathLst>
                <a:path h="564258" w="3079380">
                  <a:moveTo>
                    <a:pt x="287618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2876180" y="564258"/>
                  </a:lnTo>
                  <a:lnTo>
                    <a:pt x="3079380" y="282129"/>
                  </a:lnTo>
                  <a:lnTo>
                    <a:pt x="287618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296508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9143" y="4374523"/>
            <a:ext cx="1929376" cy="1929376"/>
          </a:xfrm>
          <a:custGeom>
            <a:avLst/>
            <a:gdLst/>
            <a:ahLst/>
            <a:cxnLst/>
            <a:rect r="r" b="b" t="t" l="l"/>
            <a:pathLst>
              <a:path h="1929376" w="1929376">
                <a:moveTo>
                  <a:pt x="0" y="0"/>
                </a:moveTo>
                <a:lnTo>
                  <a:pt x="1929376" y="0"/>
                </a:lnTo>
                <a:lnTo>
                  <a:pt x="1929376" y="1929376"/>
                </a:lnTo>
                <a:lnTo>
                  <a:pt x="0" y="19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66725" y="4408520"/>
            <a:ext cx="1895379" cy="1895379"/>
          </a:xfrm>
          <a:custGeom>
            <a:avLst/>
            <a:gdLst/>
            <a:ahLst/>
            <a:cxnLst/>
            <a:rect r="r" b="b" t="t" l="l"/>
            <a:pathLst>
              <a:path h="1895379" w="1895379">
                <a:moveTo>
                  <a:pt x="0" y="0"/>
                </a:moveTo>
                <a:lnTo>
                  <a:pt x="1895379" y="0"/>
                </a:lnTo>
                <a:lnTo>
                  <a:pt x="1895379" y="1895379"/>
                </a:lnTo>
                <a:lnTo>
                  <a:pt x="0" y="18953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757821" y="1941773"/>
            <a:ext cx="1760677" cy="1760677"/>
          </a:xfrm>
          <a:custGeom>
            <a:avLst/>
            <a:gdLst/>
            <a:ahLst/>
            <a:cxnLst/>
            <a:rect r="r" b="b" t="t" l="l"/>
            <a:pathLst>
              <a:path h="1760677" w="1760677">
                <a:moveTo>
                  <a:pt x="0" y="0"/>
                </a:moveTo>
                <a:lnTo>
                  <a:pt x="1760677" y="0"/>
                </a:lnTo>
                <a:lnTo>
                  <a:pt x="1760677" y="1760677"/>
                </a:lnTo>
                <a:lnTo>
                  <a:pt x="0" y="176067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5259884" cy="2220247"/>
            <a:chOff x="0" y="0"/>
            <a:chExt cx="1385319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5319" cy="584756"/>
            </a:xfrm>
            <a:custGeom>
              <a:avLst/>
              <a:gdLst/>
              <a:ahLst/>
              <a:cxnLst/>
              <a:rect r="r" b="b" t="t" l="l"/>
              <a:pathLst>
                <a:path h="584756" w="1385319">
                  <a:moveTo>
                    <a:pt x="1182119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1182119" y="584756"/>
                  </a:lnTo>
                  <a:lnTo>
                    <a:pt x="1385319" y="292378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271019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11692022" cy="2142417"/>
            <a:chOff x="0" y="0"/>
            <a:chExt cx="307938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79380" cy="564258"/>
            </a:xfrm>
            <a:custGeom>
              <a:avLst/>
              <a:gdLst/>
              <a:ahLst/>
              <a:cxnLst/>
              <a:rect r="r" b="b" t="t" l="l"/>
              <a:pathLst>
                <a:path h="564258" w="3079380">
                  <a:moveTo>
                    <a:pt x="287618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2876180" y="564258"/>
                  </a:lnTo>
                  <a:lnTo>
                    <a:pt x="3079380" y="282129"/>
                  </a:lnTo>
                  <a:lnTo>
                    <a:pt x="287618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296508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9143" y="4374523"/>
            <a:ext cx="1929376" cy="1929376"/>
          </a:xfrm>
          <a:custGeom>
            <a:avLst/>
            <a:gdLst/>
            <a:ahLst/>
            <a:cxnLst/>
            <a:rect r="r" b="b" t="t" l="l"/>
            <a:pathLst>
              <a:path h="1929376" w="1929376">
                <a:moveTo>
                  <a:pt x="0" y="0"/>
                </a:moveTo>
                <a:lnTo>
                  <a:pt x="1929376" y="0"/>
                </a:lnTo>
                <a:lnTo>
                  <a:pt x="1929376" y="1929376"/>
                </a:lnTo>
                <a:lnTo>
                  <a:pt x="0" y="19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66725" y="4408520"/>
            <a:ext cx="1895379" cy="1895379"/>
          </a:xfrm>
          <a:custGeom>
            <a:avLst/>
            <a:gdLst/>
            <a:ahLst/>
            <a:cxnLst/>
            <a:rect r="r" b="b" t="t" l="l"/>
            <a:pathLst>
              <a:path h="1895379" w="1895379">
                <a:moveTo>
                  <a:pt x="0" y="0"/>
                </a:moveTo>
                <a:lnTo>
                  <a:pt x="1895379" y="0"/>
                </a:lnTo>
                <a:lnTo>
                  <a:pt x="1895379" y="1895379"/>
                </a:lnTo>
                <a:lnTo>
                  <a:pt x="0" y="18953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701038" y="6899940"/>
            <a:ext cx="1760677" cy="1760677"/>
          </a:xfrm>
          <a:custGeom>
            <a:avLst/>
            <a:gdLst/>
            <a:ahLst/>
            <a:cxnLst/>
            <a:rect r="r" b="b" t="t" l="l"/>
            <a:pathLst>
              <a:path h="1760677" w="1760677">
                <a:moveTo>
                  <a:pt x="0" y="0"/>
                </a:moveTo>
                <a:lnTo>
                  <a:pt x="1760677" y="0"/>
                </a:lnTo>
                <a:lnTo>
                  <a:pt x="1760677" y="1760678"/>
                </a:lnTo>
                <a:lnTo>
                  <a:pt x="0" y="176067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5259884" cy="2220247"/>
            <a:chOff x="0" y="0"/>
            <a:chExt cx="1385319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5319" cy="584756"/>
            </a:xfrm>
            <a:custGeom>
              <a:avLst/>
              <a:gdLst/>
              <a:ahLst/>
              <a:cxnLst/>
              <a:rect r="r" b="b" t="t" l="l"/>
              <a:pathLst>
                <a:path h="584756" w="1385319">
                  <a:moveTo>
                    <a:pt x="1182119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1182119" y="584756"/>
                  </a:lnTo>
                  <a:lnTo>
                    <a:pt x="1385319" y="292378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271019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5259884" cy="2142417"/>
            <a:chOff x="0" y="0"/>
            <a:chExt cx="1385319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85319" cy="564258"/>
            </a:xfrm>
            <a:custGeom>
              <a:avLst/>
              <a:gdLst/>
              <a:ahLst/>
              <a:cxnLst/>
              <a:rect r="r" b="b" t="t" l="l"/>
              <a:pathLst>
                <a:path h="564258" w="1385319">
                  <a:moveTo>
                    <a:pt x="1182119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1182119" y="564258"/>
                  </a:lnTo>
                  <a:lnTo>
                    <a:pt x="1385319" y="282129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271019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9143" y="4374523"/>
            <a:ext cx="1929376" cy="1929376"/>
          </a:xfrm>
          <a:custGeom>
            <a:avLst/>
            <a:gdLst/>
            <a:ahLst/>
            <a:cxnLst/>
            <a:rect r="r" b="b" t="t" l="l"/>
            <a:pathLst>
              <a:path h="1929376" w="1929376">
                <a:moveTo>
                  <a:pt x="0" y="0"/>
                </a:moveTo>
                <a:lnTo>
                  <a:pt x="1929376" y="0"/>
                </a:lnTo>
                <a:lnTo>
                  <a:pt x="1929376" y="1929376"/>
                </a:lnTo>
                <a:lnTo>
                  <a:pt x="0" y="19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66725" y="4408520"/>
            <a:ext cx="1895379" cy="1895379"/>
          </a:xfrm>
          <a:custGeom>
            <a:avLst/>
            <a:gdLst/>
            <a:ahLst/>
            <a:cxnLst/>
            <a:rect r="r" b="b" t="t" l="l"/>
            <a:pathLst>
              <a:path h="1895379" w="1895379">
                <a:moveTo>
                  <a:pt x="0" y="0"/>
                </a:moveTo>
                <a:lnTo>
                  <a:pt x="1895379" y="0"/>
                </a:lnTo>
                <a:lnTo>
                  <a:pt x="1895379" y="1895379"/>
                </a:lnTo>
                <a:lnTo>
                  <a:pt x="0" y="18953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43492" y="6899940"/>
            <a:ext cx="1760677" cy="1760677"/>
          </a:xfrm>
          <a:custGeom>
            <a:avLst/>
            <a:gdLst/>
            <a:ahLst/>
            <a:cxnLst/>
            <a:rect r="r" b="b" t="t" l="l"/>
            <a:pathLst>
              <a:path h="1760677" w="1760677">
                <a:moveTo>
                  <a:pt x="0" y="0"/>
                </a:moveTo>
                <a:lnTo>
                  <a:pt x="1760678" y="0"/>
                </a:lnTo>
                <a:lnTo>
                  <a:pt x="1760678" y="1760678"/>
                </a:lnTo>
                <a:lnTo>
                  <a:pt x="0" y="176067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755184" y="2263899"/>
            <a:ext cx="5366499" cy="5366499"/>
          </a:xfrm>
          <a:custGeom>
            <a:avLst/>
            <a:gdLst/>
            <a:ahLst/>
            <a:cxnLst/>
            <a:rect r="r" b="b" t="t" l="l"/>
            <a:pathLst>
              <a:path h="5366499" w="5366499">
                <a:moveTo>
                  <a:pt x="0" y="0"/>
                </a:moveTo>
                <a:lnTo>
                  <a:pt x="5366499" y="0"/>
                </a:lnTo>
                <a:lnTo>
                  <a:pt x="5366499" y="5366499"/>
                </a:lnTo>
                <a:lnTo>
                  <a:pt x="0" y="536649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5259884" cy="2220247"/>
            <a:chOff x="0" y="0"/>
            <a:chExt cx="1385319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5319" cy="584756"/>
            </a:xfrm>
            <a:custGeom>
              <a:avLst/>
              <a:gdLst/>
              <a:ahLst/>
              <a:cxnLst/>
              <a:rect r="r" b="b" t="t" l="l"/>
              <a:pathLst>
                <a:path h="584756" w="1385319">
                  <a:moveTo>
                    <a:pt x="1182119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1182119" y="584756"/>
                  </a:lnTo>
                  <a:lnTo>
                    <a:pt x="1385319" y="292378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271019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11701901" cy="2142417"/>
            <a:chOff x="0" y="0"/>
            <a:chExt cx="3081982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81982" cy="564258"/>
            </a:xfrm>
            <a:custGeom>
              <a:avLst/>
              <a:gdLst/>
              <a:ahLst/>
              <a:cxnLst/>
              <a:rect r="r" b="b" t="t" l="l"/>
              <a:pathLst>
                <a:path h="564258" w="3081982">
                  <a:moveTo>
                    <a:pt x="2878782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2878782" y="564258"/>
                  </a:lnTo>
                  <a:lnTo>
                    <a:pt x="3081982" y="282129"/>
                  </a:lnTo>
                  <a:lnTo>
                    <a:pt x="2878782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2967682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9143" y="4374523"/>
            <a:ext cx="1929376" cy="1929376"/>
          </a:xfrm>
          <a:custGeom>
            <a:avLst/>
            <a:gdLst/>
            <a:ahLst/>
            <a:cxnLst/>
            <a:rect r="r" b="b" t="t" l="l"/>
            <a:pathLst>
              <a:path h="1929376" w="1929376">
                <a:moveTo>
                  <a:pt x="0" y="0"/>
                </a:moveTo>
                <a:lnTo>
                  <a:pt x="1929376" y="0"/>
                </a:lnTo>
                <a:lnTo>
                  <a:pt x="1929376" y="1929376"/>
                </a:lnTo>
                <a:lnTo>
                  <a:pt x="0" y="19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66725" y="4408520"/>
            <a:ext cx="1895379" cy="1895379"/>
          </a:xfrm>
          <a:custGeom>
            <a:avLst/>
            <a:gdLst/>
            <a:ahLst/>
            <a:cxnLst/>
            <a:rect r="r" b="b" t="t" l="l"/>
            <a:pathLst>
              <a:path h="1895379" w="1895379">
                <a:moveTo>
                  <a:pt x="0" y="0"/>
                </a:moveTo>
                <a:lnTo>
                  <a:pt x="1895379" y="0"/>
                </a:lnTo>
                <a:lnTo>
                  <a:pt x="1895379" y="1895379"/>
                </a:lnTo>
                <a:lnTo>
                  <a:pt x="0" y="18953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43492" y="6899940"/>
            <a:ext cx="1760677" cy="1760677"/>
          </a:xfrm>
          <a:custGeom>
            <a:avLst/>
            <a:gdLst/>
            <a:ahLst/>
            <a:cxnLst/>
            <a:rect r="r" b="b" t="t" l="l"/>
            <a:pathLst>
              <a:path h="1760677" w="1760677">
                <a:moveTo>
                  <a:pt x="0" y="0"/>
                </a:moveTo>
                <a:lnTo>
                  <a:pt x="1760678" y="0"/>
                </a:lnTo>
                <a:lnTo>
                  <a:pt x="1760678" y="1760678"/>
                </a:lnTo>
                <a:lnTo>
                  <a:pt x="0" y="176067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9372869" y="2263899"/>
            <a:ext cx="1748814" cy="1748814"/>
          </a:xfrm>
          <a:custGeom>
            <a:avLst/>
            <a:gdLst/>
            <a:ahLst/>
            <a:cxnLst/>
            <a:rect r="r" b="b" t="t" l="l"/>
            <a:pathLst>
              <a:path h="1748814" w="1748814">
                <a:moveTo>
                  <a:pt x="0" y="0"/>
                </a:moveTo>
                <a:lnTo>
                  <a:pt x="1748814" y="0"/>
                </a:lnTo>
                <a:lnTo>
                  <a:pt x="1748814" y="1748814"/>
                </a:lnTo>
                <a:lnTo>
                  <a:pt x="0" y="174881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5259884" cy="2220247"/>
            <a:chOff x="0" y="0"/>
            <a:chExt cx="1385319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5319" cy="584756"/>
            </a:xfrm>
            <a:custGeom>
              <a:avLst/>
              <a:gdLst/>
              <a:ahLst/>
              <a:cxnLst/>
              <a:rect r="r" b="b" t="t" l="l"/>
              <a:pathLst>
                <a:path h="584756" w="1385319">
                  <a:moveTo>
                    <a:pt x="1182119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1182119" y="584756"/>
                  </a:lnTo>
                  <a:lnTo>
                    <a:pt x="1385319" y="292378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271019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11701901" cy="2142417"/>
            <a:chOff x="0" y="0"/>
            <a:chExt cx="3081982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81982" cy="564258"/>
            </a:xfrm>
            <a:custGeom>
              <a:avLst/>
              <a:gdLst/>
              <a:ahLst/>
              <a:cxnLst/>
              <a:rect r="r" b="b" t="t" l="l"/>
              <a:pathLst>
                <a:path h="564258" w="3081982">
                  <a:moveTo>
                    <a:pt x="2878782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2878782" y="564258"/>
                  </a:lnTo>
                  <a:lnTo>
                    <a:pt x="3081982" y="282129"/>
                  </a:lnTo>
                  <a:lnTo>
                    <a:pt x="2878782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2967682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9143" y="4374523"/>
            <a:ext cx="1929376" cy="1929376"/>
          </a:xfrm>
          <a:custGeom>
            <a:avLst/>
            <a:gdLst/>
            <a:ahLst/>
            <a:cxnLst/>
            <a:rect r="r" b="b" t="t" l="l"/>
            <a:pathLst>
              <a:path h="1929376" w="1929376">
                <a:moveTo>
                  <a:pt x="0" y="0"/>
                </a:moveTo>
                <a:lnTo>
                  <a:pt x="1929376" y="0"/>
                </a:lnTo>
                <a:lnTo>
                  <a:pt x="1929376" y="1929376"/>
                </a:lnTo>
                <a:lnTo>
                  <a:pt x="0" y="19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66725" y="4408520"/>
            <a:ext cx="1895379" cy="1895379"/>
          </a:xfrm>
          <a:custGeom>
            <a:avLst/>
            <a:gdLst/>
            <a:ahLst/>
            <a:cxnLst/>
            <a:rect r="r" b="b" t="t" l="l"/>
            <a:pathLst>
              <a:path h="1895379" w="1895379">
                <a:moveTo>
                  <a:pt x="0" y="0"/>
                </a:moveTo>
                <a:lnTo>
                  <a:pt x="1895379" y="0"/>
                </a:lnTo>
                <a:lnTo>
                  <a:pt x="1895379" y="1895379"/>
                </a:lnTo>
                <a:lnTo>
                  <a:pt x="0" y="18953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43492" y="6899940"/>
            <a:ext cx="1760677" cy="1760677"/>
          </a:xfrm>
          <a:custGeom>
            <a:avLst/>
            <a:gdLst/>
            <a:ahLst/>
            <a:cxnLst/>
            <a:rect r="r" b="b" t="t" l="l"/>
            <a:pathLst>
              <a:path h="1760677" w="1760677">
                <a:moveTo>
                  <a:pt x="0" y="0"/>
                </a:moveTo>
                <a:lnTo>
                  <a:pt x="1760678" y="0"/>
                </a:lnTo>
                <a:lnTo>
                  <a:pt x="1760678" y="1760678"/>
                </a:lnTo>
                <a:lnTo>
                  <a:pt x="0" y="176067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896857" y="6899940"/>
            <a:ext cx="1748814" cy="1748814"/>
          </a:xfrm>
          <a:custGeom>
            <a:avLst/>
            <a:gdLst/>
            <a:ahLst/>
            <a:cxnLst/>
            <a:rect r="r" b="b" t="t" l="l"/>
            <a:pathLst>
              <a:path h="1748814" w="1748814">
                <a:moveTo>
                  <a:pt x="0" y="0"/>
                </a:moveTo>
                <a:lnTo>
                  <a:pt x="1748815" y="0"/>
                </a:lnTo>
                <a:lnTo>
                  <a:pt x="1748815" y="1748814"/>
                </a:lnTo>
                <a:lnTo>
                  <a:pt x="0" y="174881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6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5259884" cy="2130130"/>
            <a:chOff x="0" y="0"/>
            <a:chExt cx="1385319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85319" cy="561022"/>
            </a:xfrm>
            <a:custGeom>
              <a:avLst/>
              <a:gdLst/>
              <a:ahLst/>
              <a:cxnLst/>
              <a:rect r="r" b="b" t="t" l="l"/>
              <a:pathLst>
                <a:path h="561022" w="1385319">
                  <a:moveTo>
                    <a:pt x="1182119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1182119" y="561022"/>
                  </a:lnTo>
                  <a:lnTo>
                    <a:pt x="1385319" y="280511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1019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5259884" cy="2220247"/>
            <a:chOff x="0" y="0"/>
            <a:chExt cx="1385319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5319" cy="584756"/>
            </a:xfrm>
            <a:custGeom>
              <a:avLst/>
              <a:gdLst/>
              <a:ahLst/>
              <a:cxnLst/>
              <a:rect r="r" b="b" t="t" l="l"/>
              <a:pathLst>
                <a:path h="584756" w="1385319">
                  <a:moveTo>
                    <a:pt x="1182119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1182119" y="584756"/>
                  </a:lnTo>
                  <a:lnTo>
                    <a:pt x="1385319" y="292378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271019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5259884" cy="2142417"/>
            <a:chOff x="0" y="0"/>
            <a:chExt cx="1385319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85319" cy="564258"/>
            </a:xfrm>
            <a:custGeom>
              <a:avLst/>
              <a:gdLst/>
              <a:ahLst/>
              <a:cxnLst/>
              <a:rect r="r" b="b" t="t" l="l"/>
              <a:pathLst>
                <a:path h="564258" w="1385319">
                  <a:moveTo>
                    <a:pt x="1182119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1182119" y="564258"/>
                  </a:lnTo>
                  <a:lnTo>
                    <a:pt x="1385319" y="282129"/>
                  </a:lnTo>
                  <a:lnTo>
                    <a:pt x="1182119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271019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9143" y="1961742"/>
            <a:ext cx="1824702" cy="1824702"/>
          </a:xfrm>
          <a:custGeom>
            <a:avLst/>
            <a:gdLst/>
            <a:ahLst/>
            <a:cxnLst/>
            <a:rect r="r" b="b" t="t" l="l"/>
            <a:pathLst>
              <a:path h="1824702" w="1824702">
                <a:moveTo>
                  <a:pt x="0" y="0"/>
                </a:moveTo>
                <a:lnTo>
                  <a:pt x="1824702" y="0"/>
                </a:lnTo>
                <a:lnTo>
                  <a:pt x="1824702" y="1824702"/>
                </a:lnTo>
                <a:lnTo>
                  <a:pt x="0" y="1824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82095" y="1941773"/>
            <a:ext cx="1864639" cy="1864639"/>
          </a:xfrm>
          <a:custGeom>
            <a:avLst/>
            <a:gdLst/>
            <a:ahLst/>
            <a:cxnLst/>
            <a:rect r="r" b="b" t="t" l="l"/>
            <a:pathLst>
              <a:path h="1864639" w="1864639">
                <a:moveTo>
                  <a:pt x="0" y="0"/>
                </a:moveTo>
                <a:lnTo>
                  <a:pt x="1864639" y="0"/>
                </a:lnTo>
                <a:lnTo>
                  <a:pt x="1864639" y="1864639"/>
                </a:lnTo>
                <a:lnTo>
                  <a:pt x="0" y="18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9143" y="4374523"/>
            <a:ext cx="1929376" cy="1929376"/>
          </a:xfrm>
          <a:custGeom>
            <a:avLst/>
            <a:gdLst/>
            <a:ahLst/>
            <a:cxnLst/>
            <a:rect r="r" b="b" t="t" l="l"/>
            <a:pathLst>
              <a:path h="1929376" w="1929376">
                <a:moveTo>
                  <a:pt x="0" y="0"/>
                </a:moveTo>
                <a:lnTo>
                  <a:pt x="1929376" y="0"/>
                </a:lnTo>
                <a:lnTo>
                  <a:pt x="1929376" y="1929376"/>
                </a:lnTo>
                <a:lnTo>
                  <a:pt x="0" y="19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66725" y="4408520"/>
            <a:ext cx="1895379" cy="1895379"/>
          </a:xfrm>
          <a:custGeom>
            <a:avLst/>
            <a:gdLst/>
            <a:ahLst/>
            <a:cxnLst/>
            <a:rect r="r" b="b" t="t" l="l"/>
            <a:pathLst>
              <a:path h="1895379" w="1895379">
                <a:moveTo>
                  <a:pt x="0" y="0"/>
                </a:moveTo>
                <a:lnTo>
                  <a:pt x="1895379" y="0"/>
                </a:lnTo>
                <a:lnTo>
                  <a:pt x="1895379" y="1895379"/>
                </a:lnTo>
                <a:lnTo>
                  <a:pt x="0" y="18953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43492" y="6899940"/>
            <a:ext cx="1760677" cy="1760677"/>
          </a:xfrm>
          <a:custGeom>
            <a:avLst/>
            <a:gdLst/>
            <a:ahLst/>
            <a:cxnLst/>
            <a:rect r="r" b="b" t="t" l="l"/>
            <a:pathLst>
              <a:path h="1760677" w="1760677">
                <a:moveTo>
                  <a:pt x="0" y="0"/>
                </a:moveTo>
                <a:lnTo>
                  <a:pt x="1760678" y="0"/>
                </a:lnTo>
                <a:lnTo>
                  <a:pt x="1760678" y="1760678"/>
                </a:lnTo>
                <a:lnTo>
                  <a:pt x="0" y="176067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613290" y="6899940"/>
            <a:ext cx="1748814" cy="1748814"/>
          </a:xfrm>
          <a:custGeom>
            <a:avLst/>
            <a:gdLst/>
            <a:ahLst/>
            <a:cxnLst/>
            <a:rect r="r" b="b" t="t" l="l"/>
            <a:pathLst>
              <a:path h="1748814" w="1748814">
                <a:moveTo>
                  <a:pt x="0" y="0"/>
                </a:moveTo>
                <a:lnTo>
                  <a:pt x="1748814" y="0"/>
                </a:lnTo>
                <a:lnTo>
                  <a:pt x="1748814" y="1748814"/>
                </a:lnTo>
                <a:lnTo>
                  <a:pt x="0" y="174881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8662329">
            <a:off x="7366197" y="-1125225"/>
            <a:ext cx="1175490" cy="7775973"/>
            <a:chOff x="0" y="0"/>
            <a:chExt cx="309594" cy="2047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9594" cy="2047993"/>
            </a:xfrm>
            <a:custGeom>
              <a:avLst/>
              <a:gdLst/>
              <a:ahLst/>
              <a:cxnLst/>
              <a:rect r="r" b="b" t="t" l="l"/>
              <a:pathLst>
                <a:path h="2047993" w="309594">
                  <a:moveTo>
                    <a:pt x="0" y="0"/>
                  </a:moveTo>
                  <a:lnTo>
                    <a:pt x="309594" y="0"/>
                  </a:lnTo>
                  <a:lnTo>
                    <a:pt x="309594" y="2047993"/>
                  </a:lnTo>
                  <a:lnTo>
                    <a:pt x="0" y="2047993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9594" cy="2086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169" y="10222"/>
            <a:ext cx="9100831" cy="10266556"/>
            <a:chOff x="0" y="0"/>
            <a:chExt cx="7535329" cy="85005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35291" cy="8500491"/>
            </a:xfrm>
            <a:custGeom>
              <a:avLst/>
              <a:gdLst/>
              <a:ahLst/>
              <a:cxnLst/>
              <a:rect r="r" b="b" t="t" l="l"/>
              <a:pathLst>
                <a:path h="8500491" w="7535291">
                  <a:moveTo>
                    <a:pt x="1126109" y="0"/>
                  </a:moveTo>
                  <a:lnTo>
                    <a:pt x="3945509" y="3903091"/>
                  </a:lnTo>
                  <a:lnTo>
                    <a:pt x="0" y="6849491"/>
                  </a:lnTo>
                  <a:lnTo>
                    <a:pt x="0" y="8500491"/>
                  </a:lnTo>
                  <a:lnTo>
                    <a:pt x="2108200" y="8500491"/>
                  </a:lnTo>
                  <a:lnTo>
                    <a:pt x="7535291" y="4461891"/>
                  </a:lnTo>
                  <a:lnTo>
                    <a:pt x="4318000" y="0"/>
                  </a:lnTo>
                  <a:close/>
                </a:path>
              </a:pathLst>
            </a:custGeom>
            <a:blipFill>
              <a:blip r:embed="rId4"/>
              <a:stretch>
                <a:fillRect l="-6404" t="0" r="-640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2141966">
            <a:off x="52665" y="-241377"/>
            <a:ext cx="1832961" cy="5721350"/>
            <a:chOff x="0" y="0"/>
            <a:chExt cx="482755" cy="15068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2755" cy="1506858"/>
            </a:xfrm>
            <a:custGeom>
              <a:avLst/>
              <a:gdLst/>
              <a:ahLst/>
              <a:cxnLst/>
              <a:rect r="r" b="b" t="t" l="l"/>
              <a:pathLst>
                <a:path h="1506858" w="482755">
                  <a:moveTo>
                    <a:pt x="0" y="0"/>
                  </a:moveTo>
                  <a:lnTo>
                    <a:pt x="482755" y="0"/>
                  </a:lnTo>
                  <a:lnTo>
                    <a:pt x="482755" y="1506858"/>
                  </a:lnTo>
                  <a:lnTo>
                    <a:pt x="0" y="1506858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2755" cy="154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7584506">
            <a:off x="-327479" y="2539277"/>
            <a:ext cx="1832961" cy="5590767"/>
            <a:chOff x="0" y="0"/>
            <a:chExt cx="482755" cy="14724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755" cy="1472465"/>
            </a:xfrm>
            <a:custGeom>
              <a:avLst/>
              <a:gdLst/>
              <a:ahLst/>
              <a:cxnLst/>
              <a:rect r="r" b="b" t="t" l="l"/>
              <a:pathLst>
                <a:path h="1472465" w="482755">
                  <a:moveTo>
                    <a:pt x="0" y="0"/>
                  </a:moveTo>
                  <a:lnTo>
                    <a:pt x="482755" y="0"/>
                  </a:lnTo>
                  <a:lnTo>
                    <a:pt x="482755" y="1472465"/>
                  </a:lnTo>
                  <a:lnTo>
                    <a:pt x="0" y="1472465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2755" cy="1510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7584506">
            <a:off x="5632612" y="3046467"/>
            <a:ext cx="1175490" cy="10423744"/>
            <a:chOff x="0" y="0"/>
            <a:chExt cx="309594" cy="27453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9594" cy="2745348"/>
            </a:xfrm>
            <a:custGeom>
              <a:avLst/>
              <a:gdLst/>
              <a:ahLst/>
              <a:cxnLst/>
              <a:rect r="r" b="b" t="t" l="l"/>
              <a:pathLst>
                <a:path h="2745348" w="309594">
                  <a:moveTo>
                    <a:pt x="0" y="0"/>
                  </a:moveTo>
                  <a:lnTo>
                    <a:pt x="309594" y="0"/>
                  </a:lnTo>
                  <a:lnTo>
                    <a:pt x="309594" y="2745348"/>
                  </a:lnTo>
                  <a:lnTo>
                    <a:pt x="0" y="2745348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09594" cy="2783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3219409">
            <a:off x="7380832" y="4114549"/>
            <a:ext cx="331080" cy="8204098"/>
            <a:chOff x="0" y="0"/>
            <a:chExt cx="87198" cy="21607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198" cy="2160750"/>
            </a:xfrm>
            <a:custGeom>
              <a:avLst/>
              <a:gdLst/>
              <a:ahLst/>
              <a:cxnLst/>
              <a:rect r="r" b="b" t="t" l="l"/>
              <a:pathLst>
                <a:path h="2160750" w="87198">
                  <a:moveTo>
                    <a:pt x="0" y="0"/>
                  </a:moveTo>
                  <a:lnTo>
                    <a:pt x="87198" y="0"/>
                  </a:lnTo>
                  <a:lnTo>
                    <a:pt x="87198" y="2160750"/>
                  </a:lnTo>
                  <a:lnTo>
                    <a:pt x="0" y="2160750"/>
                  </a:lnTo>
                  <a:close/>
                </a:path>
              </a:pathLst>
            </a:custGeom>
            <a:solidFill>
              <a:srgbClr val="A6DCEF">
                <a:alpha val="41961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7198" cy="2198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3219409">
            <a:off x="12677" y="2871183"/>
            <a:ext cx="331080" cy="8204098"/>
            <a:chOff x="0" y="0"/>
            <a:chExt cx="87198" cy="21607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198" cy="2160750"/>
            </a:xfrm>
            <a:custGeom>
              <a:avLst/>
              <a:gdLst/>
              <a:ahLst/>
              <a:cxnLst/>
              <a:rect r="r" b="b" t="t" l="l"/>
              <a:pathLst>
                <a:path h="2160750" w="87198">
                  <a:moveTo>
                    <a:pt x="0" y="0"/>
                  </a:moveTo>
                  <a:lnTo>
                    <a:pt x="87198" y="0"/>
                  </a:lnTo>
                  <a:lnTo>
                    <a:pt x="87198" y="2160750"/>
                  </a:lnTo>
                  <a:lnTo>
                    <a:pt x="0" y="2160750"/>
                  </a:lnTo>
                  <a:close/>
                </a:path>
              </a:pathLst>
            </a:custGeom>
            <a:solidFill>
              <a:srgbClr val="B3DDFD">
                <a:alpha val="41961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7198" cy="2198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503917" y="9315884"/>
            <a:ext cx="7280165" cy="1076353"/>
            <a:chOff x="0" y="0"/>
            <a:chExt cx="1078798" cy="1594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78798" cy="159497"/>
            </a:xfrm>
            <a:custGeom>
              <a:avLst/>
              <a:gdLst/>
              <a:ahLst/>
              <a:cxnLst/>
              <a:rect r="r" b="b" t="t" l="l"/>
              <a:pathLst>
                <a:path h="159497" w="1078798">
                  <a:moveTo>
                    <a:pt x="203200" y="0"/>
                  </a:moveTo>
                  <a:lnTo>
                    <a:pt x="1078798" y="0"/>
                  </a:lnTo>
                  <a:lnTo>
                    <a:pt x="875598" y="159497"/>
                  </a:lnTo>
                  <a:lnTo>
                    <a:pt x="0" y="1594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875598" cy="197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4666116" y="6666095"/>
            <a:ext cx="4119950" cy="4114800"/>
          </a:xfrm>
          <a:custGeom>
            <a:avLst/>
            <a:gdLst/>
            <a:ahLst/>
            <a:cxnLst/>
            <a:rect r="r" b="b" t="t" l="l"/>
            <a:pathLst>
              <a:path h="4114800" w="4119950">
                <a:moveTo>
                  <a:pt x="0" y="0"/>
                </a:moveTo>
                <a:lnTo>
                  <a:pt x="4119949" y="0"/>
                </a:lnTo>
                <a:lnTo>
                  <a:pt x="4119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301302" y="9315884"/>
            <a:ext cx="10024538" cy="1076353"/>
            <a:chOff x="0" y="0"/>
            <a:chExt cx="1485468" cy="1594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85468" cy="159497"/>
            </a:xfrm>
            <a:custGeom>
              <a:avLst/>
              <a:gdLst/>
              <a:ahLst/>
              <a:cxnLst/>
              <a:rect r="r" b="b" t="t" l="l"/>
              <a:pathLst>
                <a:path h="159497" w="1485468">
                  <a:moveTo>
                    <a:pt x="203200" y="0"/>
                  </a:moveTo>
                  <a:lnTo>
                    <a:pt x="1485468" y="0"/>
                  </a:lnTo>
                  <a:lnTo>
                    <a:pt x="1282268" y="159497"/>
                  </a:lnTo>
                  <a:lnTo>
                    <a:pt x="0" y="15949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1282268" cy="197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192140" y="115052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9144000" y="782068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7"/>
                </a:lnTo>
                <a:lnTo>
                  <a:pt x="1008707" y="395917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>
            <a:off x="10642617" y="3969461"/>
            <a:ext cx="7645383" cy="0"/>
          </a:xfrm>
          <a:prstGeom prst="line">
            <a:avLst/>
          </a:prstGeom>
          <a:ln cap="flat" w="38100">
            <a:solidFill>
              <a:srgbClr val="52889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7246778" y="8456170"/>
            <a:ext cx="361464" cy="361464"/>
          </a:xfrm>
          <a:custGeom>
            <a:avLst/>
            <a:gdLst/>
            <a:ahLst/>
            <a:cxnLst/>
            <a:rect r="r" b="b" t="t" l="l"/>
            <a:pathLst>
              <a:path h="361464" w="361464">
                <a:moveTo>
                  <a:pt x="0" y="0"/>
                </a:moveTo>
                <a:lnTo>
                  <a:pt x="361464" y="0"/>
                </a:lnTo>
                <a:lnTo>
                  <a:pt x="361464" y="361464"/>
                </a:lnTo>
                <a:lnTo>
                  <a:pt x="0" y="361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-2143483">
            <a:off x="7830178" y="-2025109"/>
            <a:ext cx="486178" cy="8124805"/>
            <a:chOff x="0" y="0"/>
            <a:chExt cx="128047" cy="213986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8047" cy="2139866"/>
            </a:xfrm>
            <a:custGeom>
              <a:avLst/>
              <a:gdLst/>
              <a:ahLst/>
              <a:cxnLst/>
              <a:rect r="r" b="b" t="t" l="l"/>
              <a:pathLst>
                <a:path h="2139866" w="128047">
                  <a:moveTo>
                    <a:pt x="0" y="0"/>
                  </a:moveTo>
                  <a:lnTo>
                    <a:pt x="128047" y="0"/>
                  </a:lnTo>
                  <a:lnTo>
                    <a:pt x="128047" y="2139866"/>
                  </a:lnTo>
                  <a:lnTo>
                    <a:pt x="0" y="2139866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8047" cy="2177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-2143483">
            <a:off x="759412" y="-2713485"/>
            <a:ext cx="486178" cy="7705443"/>
            <a:chOff x="0" y="0"/>
            <a:chExt cx="128047" cy="202941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8047" cy="2029417"/>
            </a:xfrm>
            <a:custGeom>
              <a:avLst/>
              <a:gdLst/>
              <a:ahLst/>
              <a:cxnLst/>
              <a:rect r="r" b="b" t="t" l="l"/>
              <a:pathLst>
                <a:path h="2029417" w="128047">
                  <a:moveTo>
                    <a:pt x="0" y="0"/>
                  </a:moveTo>
                  <a:lnTo>
                    <a:pt x="128047" y="0"/>
                  </a:lnTo>
                  <a:lnTo>
                    <a:pt x="128047" y="2029417"/>
                  </a:lnTo>
                  <a:lnTo>
                    <a:pt x="0" y="2029417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8047" cy="206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076951" y="1910249"/>
            <a:ext cx="8211049" cy="205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37"/>
              </a:lnSpc>
            </a:pPr>
            <a:r>
              <a:rPr lang="en-US" b="true" sz="8192">
                <a:solidFill>
                  <a:srgbClr val="79AAC8"/>
                </a:solidFill>
                <a:latin typeface="Poppins Bold"/>
                <a:ea typeface="Poppins Bold"/>
                <a:cs typeface="Poppins Bold"/>
                <a:sym typeface="Poppins Bold"/>
              </a:rPr>
              <a:t>PROYECTO PUNTO DUOC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301302" y="4307248"/>
            <a:ext cx="6838495" cy="251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b="true" sz="3531">
                <a:solidFill>
                  <a:srgbClr val="79AAC8"/>
                </a:solidFill>
                <a:latin typeface="Poppins Bold"/>
                <a:ea typeface="Poppins Bold"/>
                <a:cs typeface="Poppins Bold"/>
                <a:sym typeface="Poppins Bold"/>
              </a:rPr>
              <a:t>EQUIPO DE TRABAJO</a:t>
            </a:r>
          </a:p>
          <a:p>
            <a:pPr algn="r">
              <a:lnSpc>
                <a:spcPts val="3249"/>
              </a:lnSpc>
            </a:pPr>
            <a:r>
              <a:rPr lang="en-US" b="true" sz="3531">
                <a:solidFill>
                  <a:srgbClr val="79AAC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r">
              <a:lnSpc>
                <a:spcPts val="3249"/>
              </a:lnSpc>
            </a:pPr>
            <a:r>
              <a:rPr lang="en-US" b="true" sz="3531">
                <a:solidFill>
                  <a:srgbClr val="79AAC8"/>
                </a:solidFill>
                <a:latin typeface="Poppins Bold"/>
                <a:ea typeface="Poppins Bold"/>
                <a:cs typeface="Poppins Bold"/>
                <a:sym typeface="Poppins Bold"/>
              </a:rPr>
              <a:t>FABIAN FLORES</a:t>
            </a:r>
          </a:p>
          <a:p>
            <a:pPr algn="r">
              <a:lnSpc>
                <a:spcPts val="3249"/>
              </a:lnSpc>
            </a:pPr>
            <a:r>
              <a:rPr lang="en-US" b="true" sz="3531">
                <a:solidFill>
                  <a:srgbClr val="79AAC8"/>
                </a:solidFill>
                <a:latin typeface="Poppins Bold"/>
                <a:ea typeface="Poppins Bold"/>
                <a:cs typeface="Poppins Bold"/>
                <a:sym typeface="Poppins Bold"/>
              </a:rPr>
              <a:t>YORDANO BIZAMA</a:t>
            </a:r>
          </a:p>
          <a:p>
            <a:pPr algn="r">
              <a:lnSpc>
                <a:spcPts val="3249"/>
              </a:lnSpc>
            </a:pPr>
            <a:r>
              <a:rPr lang="en-US" b="true" sz="3531">
                <a:solidFill>
                  <a:srgbClr val="79AAC8"/>
                </a:solidFill>
                <a:latin typeface="Poppins Bold"/>
                <a:ea typeface="Poppins Bold"/>
                <a:cs typeface="Poppins Bold"/>
                <a:sym typeface="Poppins Bold"/>
              </a:rPr>
              <a:t>JAVIER GONZALEZ</a:t>
            </a:r>
          </a:p>
          <a:p>
            <a:pPr algn="r">
              <a:lnSpc>
                <a:spcPts val="3249"/>
              </a:lnSpc>
            </a:pPr>
            <a:r>
              <a:rPr lang="en-US" b="true" sz="3531">
                <a:solidFill>
                  <a:srgbClr val="79AAC8"/>
                </a:solidFill>
                <a:latin typeface="Poppins Bold"/>
                <a:ea typeface="Poppins Bold"/>
                <a:cs typeface="Poppins Bold"/>
                <a:sym typeface="Poppins Bold"/>
              </a:rPr>
              <a:t>RONAL SANHUEZA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6217267" y="-238622"/>
            <a:ext cx="2420485" cy="2420485"/>
          </a:xfrm>
          <a:custGeom>
            <a:avLst/>
            <a:gdLst/>
            <a:ahLst/>
            <a:cxnLst/>
            <a:rect r="r" b="b" t="t" l="l"/>
            <a:pathLst>
              <a:path h="2420485" w="2420485">
                <a:moveTo>
                  <a:pt x="0" y="0"/>
                </a:moveTo>
                <a:lnTo>
                  <a:pt x="2420485" y="0"/>
                </a:lnTo>
                <a:lnTo>
                  <a:pt x="2420485" y="2420485"/>
                </a:lnTo>
                <a:lnTo>
                  <a:pt x="0" y="24204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solidFill>
              <a:srgbClr val="A6DCE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7495887" y="477829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22692" y="8064920"/>
            <a:ext cx="985146" cy="985146"/>
          </a:xfrm>
          <a:custGeom>
            <a:avLst/>
            <a:gdLst/>
            <a:ahLst/>
            <a:cxnLst/>
            <a:rect r="r" b="b" t="t" l="l"/>
            <a:pathLst>
              <a:path h="985146" w="985146">
                <a:moveTo>
                  <a:pt x="0" y="0"/>
                </a:moveTo>
                <a:lnTo>
                  <a:pt x="985146" y="0"/>
                </a:lnTo>
                <a:lnTo>
                  <a:pt x="985146" y="985146"/>
                </a:lnTo>
                <a:lnTo>
                  <a:pt x="0" y="98514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46048" y="8272512"/>
            <a:ext cx="1095119" cy="1095119"/>
          </a:xfrm>
          <a:custGeom>
            <a:avLst/>
            <a:gdLst/>
            <a:ahLst/>
            <a:cxnLst/>
            <a:rect r="r" b="b" t="t" l="l"/>
            <a:pathLst>
              <a:path h="1095119" w="1095119">
                <a:moveTo>
                  <a:pt x="0" y="0"/>
                </a:moveTo>
                <a:lnTo>
                  <a:pt x="1095119" y="0"/>
                </a:lnTo>
                <a:lnTo>
                  <a:pt x="1095119" y="1095120"/>
                </a:lnTo>
                <a:lnTo>
                  <a:pt x="0" y="109512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66096" y="8272512"/>
            <a:ext cx="741742" cy="741742"/>
          </a:xfrm>
          <a:custGeom>
            <a:avLst/>
            <a:gdLst/>
            <a:ahLst/>
            <a:cxnLst/>
            <a:rect r="r" b="b" t="t" l="l"/>
            <a:pathLst>
              <a:path h="741742" w="741742">
                <a:moveTo>
                  <a:pt x="0" y="0"/>
                </a:moveTo>
                <a:lnTo>
                  <a:pt x="741742" y="0"/>
                </a:lnTo>
                <a:lnTo>
                  <a:pt x="741742" y="741742"/>
                </a:lnTo>
                <a:lnTo>
                  <a:pt x="0" y="74174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3316382">
            <a:off x="-70634" y="6110671"/>
            <a:ext cx="2078684" cy="428729"/>
          </a:xfrm>
          <a:custGeom>
            <a:avLst/>
            <a:gdLst/>
            <a:ahLst/>
            <a:cxnLst/>
            <a:rect r="r" b="b" t="t" l="l"/>
            <a:pathLst>
              <a:path h="428729" w="2078684">
                <a:moveTo>
                  <a:pt x="0" y="0"/>
                </a:moveTo>
                <a:lnTo>
                  <a:pt x="2078684" y="0"/>
                </a:lnTo>
                <a:lnTo>
                  <a:pt x="2078684" y="428728"/>
                </a:lnTo>
                <a:lnTo>
                  <a:pt x="0" y="42872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-3316382">
            <a:off x="-828033" y="5832536"/>
            <a:ext cx="2853256" cy="471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</a:pPr>
            <a:r>
              <a:rPr lang="en-US" sz="2723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Duoc UC</a:t>
            </a:r>
          </a:p>
        </p:txBody>
      </p: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2"/>
            <a:stretch>
              <a:fillRect l="0" t="-483256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836106" y="1878515"/>
            <a:ext cx="7167311" cy="2071761"/>
            <a:chOff x="0" y="0"/>
            <a:chExt cx="1388144" cy="4012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36106" y="4274093"/>
            <a:ext cx="7167311" cy="2071761"/>
            <a:chOff x="0" y="0"/>
            <a:chExt cx="1388144" cy="40125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716429" y="1878515"/>
            <a:ext cx="7086092" cy="2071761"/>
            <a:chOff x="0" y="0"/>
            <a:chExt cx="1372413" cy="4012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716429" y="4274093"/>
            <a:ext cx="7086092" cy="2071761"/>
            <a:chOff x="0" y="0"/>
            <a:chExt cx="1372413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248720" y="6669672"/>
            <a:ext cx="4754698" cy="2071761"/>
            <a:chOff x="0" y="0"/>
            <a:chExt cx="920876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20876" cy="401253"/>
            </a:xfrm>
            <a:custGeom>
              <a:avLst/>
              <a:gdLst/>
              <a:ahLst/>
              <a:cxnLst/>
              <a:rect r="r" b="b" t="t" l="l"/>
              <a:pathLst>
                <a:path h="401253" w="920876">
                  <a:moveTo>
                    <a:pt x="0" y="0"/>
                  </a:moveTo>
                  <a:lnTo>
                    <a:pt x="920876" y="0"/>
                  </a:lnTo>
                  <a:lnTo>
                    <a:pt x="920876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920876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7086092" cy="2071761"/>
            <a:chOff x="0" y="0"/>
            <a:chExt cx="1372413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1117142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2371437" y="4371332"/>
            <a:ext cx="1877283" cy="1877283"/>
          </a:xfrm>
          <a:custGeom>
            <a:avLst/>
            <a:gdLst/>
            <a:ahLst/>
            <a:cxnLst/>
            <a:rect r="r" b="b" t="t" l="l"/>
            <a:pathLst>
              <a:path h="1877283" w="1877283">
                <a:moveTo>
                  <a:pt x="0" y="0"/>
                </a:moveTo>
                <a:lnTo>
                  <a:pt x="1877283" y="0"/>
                </a:lnTo>
                <a:lnTo>
                  <a:pt x="1877283" y="1877283"/>
                </a:lnTo>
                <a:lnTo>
                  <a:pt x="0" y="187728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2507870" y="1878515"/>
            <a:ext cx="2154216" cy="2154216"/>
          </a:xfrm>
          <a:custGeom>
            <a:avLst/>
            <a:gdLst/>
            <a:ahLst/>
            <a:cxnLst/>
            <a:rect r="r" b="b" t="t" l="l"/>
            <a:pathLst>
              <a:path h="2154216" w="2154216">
                <a:moveTo>
                  <a:pt x="0" y="0"/>
                </a:moveTo>
                <a:lnTo>
                  <a:pt x="2154216" y="0"/>
                </a:lnTo>
                <a:lnTo>
                  <a:pt x="2154216" y="2154216"/>
                </a:lnTo>
                <a:lnTo>
                  <a:pt x="0" y="215421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005401" y="1878515"/>
            <a:ext cx="2203956" cy="2203956"/>
          </a:xfrm>
          <a:custGeom>
            <a:avLst/>
            <a:gdLst/>
            <a:ahLst/>
            <a:cxnLst/>
            <a:rect r="r" b="b" t="t" l="l"/>
            <a:pathLst>
              <a:path h="2203956" w="2203956">
                <a:moveTo>
                  <a:pt x="0" y="0"/>
                </a:moveTo>
                <a:lnTo>
                  <a:pt x="2203956" y="0"/>
                </a:lnTo>
                <a:lnTo>
                  <a:pt x="2203956" y="2203956"/>
                </a:lnTo>
                <a:lnTo>
                  <a:pt x="0" y="220395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3344796" y="4497724"/>
            <a:ext cx="1756694" cy="1756694"/>
          </a:xfrm>
          <a:custGeom>
            <a:avLst/>
            <a:gdLst/>
            <a:ahLst/>
            <a:cxnLst/>
            <a:rect r="r" b="b" t="t" l="l"/>
            <a:pathLst>
              <a:path h="1756694" w="1756694">
                <a:moveTo>
                  <a:pt x="0" y="0"/>
                </a:moveTo>
                <a:lnTo>
                  <a:pt x="1756694" y="0"/>
                </a:lnTo>
                <a:lnTo>
                  <a:pt x="1756694" y="1756695"/>
                </a:lnTo>
                <a:lnTo>
                  <a:pt x="0" y="175669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3366852" y="6888779"/>
            <a:ext cx="1734638" cy="1734638"/>
          </a:xfrm>
          <a:custGeom>
            <a:avLst/>
            <a:gdLst/>
            <a:ahLst/>
            <a:cxnLst/>
            <a:rect r="r" b="b" t="t" l="l"/>
            <a:pathLst>
              <a:path h="1734638" w="1734638">
                <a:moveTo>
                  <a:pt x="0" y="0"/>
                </a:moveTo>
                <a:lnTo>
                  <a:pt x="1734638" y="0"/>
                </a:lnTo>
                <a:lnTo>
                  <a:pt x="1734638" y="1734638"/>
                </a:lnTo>
                <a:lnTo>
                  <a:pt x="0" y="173463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4664075" y="3599992"/>
            <a:ext cx="2328446" cy="2328446"/>
          </a:xfrm>
          <a:custGeom>
            <a:avLst/>
            <a:gdLst/>
            <a:ahLst/>
            <a:cxnLst/>
            <a:rect r="r" b="b" t="t" l="l"/>
            <a:pathLst>
              <a:path h="2328446" w="2328446">
                <a:moveTo>
                  <a:pt x="0" y="0"/>
                </a:moveTo>
                <a:lnTo>
                  <a:pt x="2328446" y="0"/>
                </a:lnTo>
                <a:lnTo>
                  <a:pt x="2328446" y="2328445"/>
                </a:lnTo>
                <a:lnTo>
                  <a:pt x="0" y="23284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22692" y="8064920"/>
            <a:ext cx="985146" cy="985146"/>
          </a:xfrm>
          <a:custGeom>
            <a:avLst/>
            <a:gdLst/>
            <a:ahLst/>
            <a:cxnLst/>
            <a:rect r="r" b="b" t="t" l="l"/>
            <a:pathLst>
              <a:path h="985146" w="985146">
                <a:moveTo>
                  <a:pt x="0" y="0"/>
                </a:moveTo>
                <a:lnTo>
                  <a:pt x="985146" y="0"/>
                </a:lnTo>
                <a:lnTo>
                  <a:pt x="985146" y="985146"/>
                </a:lnTo>
                <a:lnTo>
                  <a:pt x="0" y="98514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46048" y="8272512"/>
            <a:ext cx="1095119" cy="1095119"/>
          </a:xfrm>
          <a:custGeom>
            <a:avLst/>
            <a:gdLst/>
            <a:ahLst/>
            <a:cxnLst/>
            <a:rect r="r" b="b" t="t" l="l"/>
            <a:pathLst>
              <a:path h="1095119" w="1095119">
                <a:moveTo>
                  <a:pt x="0" y="0"/>
                </a:moveTo>
                <a:lnTo>
                  <a:pt x="1095119" y="0"/>
                </a:lnTo>
                <a:lnTo>
                  <a:pt x="1095119" y="1095120"/>
                </a:lnTo>
                <a:lnTo>
                  <a:pt x="0" y="109512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337451" y="3271671"/>
            <a:ext cx="2328446" cy="2328446"/>
          </a:xfrm>
          <a:custGeom>
            <a:avLst/>
            <a:gdLst/>
            <a:ahLst/>
            <a:cxnLst/>
            <a:rect r="r" b="b" t="t" l="l"/>
            <a:pathLst>
              <a:path h="2328446" w="2328446">
                <a:moveTo>
                  <a:pt x="0" y="0"/>
                </a:moveTo>
                <a:lnTo>
                  <a:pt x="2328445" y="0"/>
                </a:lnTo>
                <a:lnTo>
                  <a:pt x="2328445" y="2328445"/>
                </a:lnTo>
                <a:lnTo>
                  <a:pt x="0" y="23284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solidFill>
              <a:srgbClr val="A6DCE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42" id="42"/>
          <p:cNvSpPr/>
          <p:nvPr/>
        </p:nvSpPr>
        <p:spPr>
          <a:xfrm flipH="false" flipV="false" rot="-1569627">
            <a:off x="1851656" y="2545378"/>
            <a:ext cx="3968397" cy="818482"/>
          </a:xfrm>
          <a:custGeom>
            <a:avLst/>
            <a:gdLst/>
            <a:ahLst/>
            <a:cxnLst/>
            <a:rect r="r" b="b" t="t" l="l"/>
            <a:pathLst>
              <a:path h="818482" w="3968397">
                <a:moveTo>
                  <a:pt x="0" y="0"/>
                </a:moveTo>
                <a:lnTo>
                  <a:pt x="3968398" y="0"/>
                </a:lnTo>
                <a:lnTo>
                  <a:pt x="3968398" y="818482"/>
                </a:lnTo>
                <a:lnTo>
                  <a:pt x="0" y="8184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-1569627">
            <a:off x="736309" y="1745641"/>
            <a:ext cx="54471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Duoc UC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22692" y="8064920"/>
            <a:ext cx="985146" cy="985146"/>
          </a:xfrm>
          <a:custGeom>
            <a:avLst/>
            <a:gdLst/>
            <a:ahLst/>
            <a:cxnLst/>
            <a:rect r="r" b="b" t="t" l="l"/>
            <a:pathLst>
              <a:path h="985146" w="985146">
                <a:moveTo>
                  <a:pt x="0" y="0"/>
                </a:moveTo>
                <a:lnTo>
                  <a:pt x="985146" y="0"/>
                </a:lnTo>
                <a:lnTo>
                  <a:pt x="985146" y="985146"/>
                </a:lnTo>
                <a:lnTo>
                  <a:pt x="0" y="9851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46048" y="8272512"/>
            <a:ext cx="1095119" cy="1095119"/>
          </a:xfrm>
          <a:custGeom>
            <a:avLst/>
            <a:gdLst/>
            <a:ahLst/>
            <a:cxnLst/>
            <a:rect r="r" b="b" t="t" l="l"/>
            <a:pathLst>
              <a:path h="1095119" w="1095119">
                <a:moveTo>
                  <a:pt x="0" y="0"/>
                </a:moveTo>
                <a:lnTo>
                  <a:pt x="1095119" y="0"/>
                </a:lnTo>
                <a:lnTo>
                  <a:pt x="1095119" y="1095120"/>
                </a:lnTo>
                <a:lnTo>
                  <a:pt x="0" y="109512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337451" y="3271671"/>
            <a:ext cx="2328446" cy="2328446"/>
          </a:xfrm>
          <a:custGeom>
            <a:avLst/>
            <a:gdLst/>
            <a:ahLst/>
            <a:cxnLst/>
            <a:rect r="r" b="b" t="t" l="l"/>
            <a:pathLst>
              <a:path h="2328446" w="2328446">
                <a:moveTo>
                  <a:pt x="0" y="0"/>
                </a:moveTo>
                <a:lnTo>
                  <a:pt x="2328445" y="0"/>
                </a:lnTo>
                <a:lnTo>
                  <a:pt x="2328445" y="2328445"/>
                </a:lnTo>
                <a:lnTo>
                  <a:pt x="0" y="232844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20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1" id="41"/>
          <p:cNvSpPr/>
          <p:nvPr/>
        </p:nvSpPr>
        <p:spPr>
          <a:xfrm flipH="false" flipV="false" rot="-38138">
            <a:off x="4440946" y="1607327"/>
            <a:ext cx="3968397" cy="818482"/>
          </a:xfrm>
          <a:custGeom>
            <a:avLst/>
            <a:gdLst/>
            <a:ahLst/>
            <a:cxnLst/>
            <a:rect r="r" b="b" t="t" l="l"/>
            <a:pathLst>
              <a:path h="818482" w="3968397">
                <a:moveTo>
                  <a:pt x="0" y="0"/>
                </a:moveTo>
                <a:lnTo>
                  <a:pt x="3968397" y="0"/>
                </a:lnTo>
                <a:lnTo>
                  <a:pt x="3968397" y="818482"/>
                </a:lnTo>
                <a:lnTo>
                  <a:pt x="0" y="8184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-38138">
            <a:off x="3692121" y="720285"/>
            <a:ext cx="54471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Duoc UC</a:t>
            </a:r>
          </a:p>
        </p:txBody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22692" y="8064920"/>
            <a:ext cx="985146" cy="985146"/>
          </a:xfrm>
          <a:custGeom>
            <a:avLst/>
            <a:gdLst/>
            <a:ahLst/>
            <a:cxnLst/>
            <a:rect r="r" b="b" t="t" l="l"/>
            <a:pathLst>
              <a:path h="985146" w="985146">
                <a:moveTo>
                  <a:pt x="0" y="0"/>
                </a:moveTo>
                <a:lnTo>
                  <a:pt x="985146" y="0"/>
                </a:lnTo>
                <a:lnTo>
                  <a:pt x="985146" y="985146"/>
                </a:lnTo>
                <a:lnTo>
                  <a:pt x="0" y="9851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664075" y="3504780"/>
            <a:ext cx="2636923" cy="2636923"/>
          </a:xfrm>
          <a:custGeom>
            <a:avLst/>
            <a:gdLst/>
            <a:ahLst/>
            <a:cxnLst/>
            <a:rect r="r" b="b" t="t" l="l"/>
            <a:pathLst>
              <a:path h="2636923" w="2636923">
                <a:moveTo>
                  <a:pt x="0" y="0"/>
                </a:moveTo>
                <a:lnTo>
                  <a:pt x="2636923" y="0"/>
                </a:lnTo>
                <a:lnTo>
                  <a:pt x="2636923" y="2636924"/>
                </a:lnTo>
                <a:lnTo>
                  <a:pt x="0" y="263692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898148" y="3330243"/>
            <a:ext cx="2636923" cy="2636923"/>
          </a:xfrm>
          <a:custGeom>
            <a:avLst/>
            <a:gdLst/>
            <a:ahLst/>
            <a:cxnLst/>
            <a:rect r="r" b="b" t="t" l="l"/>
            <a:pathLst>
              <a:path h="2636923" w="2636923">
                <a:moveTo>
                  <a:pt x="0" y="0"/>
                </a:moveTo>
                <a:lnTo>
                  <a:pt x="2636923" y="0"/>
                </a:lnTo>
                <a:lnTo>
                  <a:pt x="2636923" y="2636923"/>
                </a:lnTo>
                <a:lnTo>
                  <a:pt x="0" y="263692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20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1" id="41"/>
          <p:cNvSpPr/>
          <p:nvPr/>
        </p:nvSpPr>
        <p:spPr>
          <a:xfrm flipH="false" flipV="false" rot="-3316382">
            <a:off x="-22213" y="5793076"/>
            <a:ext cx="2618856" cy="540139"/>
          </a:xfrm>
          <a:custGeom>
            <a:avLst/>
            <a:gdLst/>
            <a:ahLst/>
            <a:cxnLst/>
            <a:rect r="r" b="b" t="t" l="l"/>
            <a:pathLst>
              <a:path h="540139" w="2618856">
                <a:moveTo>
                  <a:pt x="0" y="0"/>
                </a:moveTo>
                <a:lnTo>
                  <a:pt x="2618856" y="0"/>
                </a:lnTo>
                <a:lnTo>
                  <a:pt x="2618856" y="540140"/>
                </a:lnTo>
                <a:lnTo>
                  <a:pt x="0" y="54014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-3316382">
            <a:off x="-1145422" y="5094586"/>
            <a:ext cx="3594711" cy="95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información</a:t>
            </a:r>
          </a:p>
        </p:txBody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22692" y="8064920"/>
            <a:ext cx="985146" cy="985146"/>
          </a:xfrm>
          <a:custGeom>
            <a:avLst/>
            <a:gdLst/>
            <a:ahLst/>
            <a:cxnLst/>
            <a:rect r="r" b="b" t="t" l="l"/>
            <a:pathLst>
              <a:path h="985146" w="985146">
                <a:moveTo>
                  <a:pt x="0" y="0"/>
                </a:moveTo>
                <a:lnTo>
                  <a:pt x="985146" y="0"/>
                </a:lnTo>
                <a:lnTo>
                  <a:pt x="985146" y="985146"/>
                </a:lnTo>
                <a:lnTo>
                  <a:pt x="0" y="9851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898148" y="3330243"/>
            <a:ext cx="2636923" cy="2636923"/>
          </a:xfrm>
          <a:custGeom>
            <a:avLst/>
            <a:gdLst/>
            <a:ahLst/>
            <a:cxnLst/>
            <a:rect r="r" b="b" t="t" l="l"/>
            <a:pathLst>
              <a:path h="2636923" w="2636923">
                <a:moveTo>
                  <a:pt x="0" y="0"/>
                </a:moveTo>
                <a:lnTo>
                  <a:pt x="2636923" y="0"/>
                </a:lnTo>
                <a:lnTo>
                  <a:pt x="2636923" y="2636923"/>
                </a:lnTo>
                <a:lnTo>
                  <a:pt x="0" y="263692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9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0" id="40"/>
          <p:cNvSpPr/>
          <p:nvPr/>
        </p:nvSpPr>
        <p:spPr>
          <a:xfrm flipH="false" flipV="false" rot="41142">
            <a:off x="4203053" y="2079201"/>
            <a:ext cx="3968397" cy="818482"/>
          </a:xfrm>
          <a:custGeom>
            <a:avLst/>
            <a:gdLst/>
            <a:ahLst/>
            <a:cxnLst/>
            <a:rect r="r" b="b" t="t" l="l"/>
            <a:pathLst>
              <a:path h="818482" w="3968397">
                <a:moveTo>
                  <a:pt x="0" y="0"/>
                </a:moveTo>
                <a:lnTo>
                  <a:pt x="3968397" y="0"/>
                </a:lnTo>
                <a:lnTo>
                  <a:pt x="3968397" y="818482"/>
                </a:lnTo>
                <a:lnTo>
                  <a:pt x="0" y="81848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41142">
            <a:off x="3444292" y="632135"/>
            <a:ext cx="5447126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información</a:t>
            </a:r>
          </a:p>
        </p:txBody>
      </p:sp>
    </p:spTree>
  </p:cSld>
  <p:clrMapOvr>
    <a:masterClrMapping/>
  </p:clrMapOvr>
  <p:transition spd="fast">
    <p:fad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664075" y="4860158"/>
            <a:ext cx="2132972" cy="2132972"/>
          </a:xfrm>
          <a:custGeom>
            <a:avLst/>
            <a:gdLst/>
            <a:ahLst/>
            <a:cxnLst/>
            <a:rect r="r" b="b" t="t" l="l"/>
            <a:pathLst>
              <a:path h="2132972" w="2132972">
                <a:moveTo>
                  <a:pt x="0" y="0"/>
                </a:moveTo>
                <a:lnTo>
                  <a:pt x="2132972" y="0"/>
                </a:lnTo>
                <a:lnTo>
                  <a:pt x="2132972" y="2132972"/>
                </a:lnTo>
                <a:lnTo>
                  <a:pt x="0" y="21329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559191" y="3850603"/>
            <a:ext cx="2132972" cy="2132972"/>
          </a:xfrm>
          <a:custGeom>
            <a:avLst/>
            <a:gdLst/>
            <a:ahLst/>
            <a:cxnLst/>
            <a:rect r="r" b="b" t="t" l="l"/>
            <a:pathLst>
              <a:path h="2132972" w="2132972">
                <a:moveTo>
                  <a:pt x="0" y="0"/>
                </a:moveTo>
                <a:lnTo>
                  <a:pt x="2132972" y="0"/>
                </a:lnTo>
                <a:lnTo>
                  <a:pt x="2132972" y="2132972"/>
                </a:lnTo>
                <a:lnTo>
                  <a:pt x="0" y="21329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9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0" id="40"/>
          <p:cNvSpPr/>
          <p:nvPr/>
        </p:nvSpPr>
        <p:spPr>
          <a:xfrm flipH="false" flipV="false" rot="-3316382">
            <a:off x="-22213" y="5793076"/>
            <a:ext cx="2618856" cy="540139"/>
          </a:xfrm>
          <a:custGeom>
            <a:avLst/>
            <a:gdLst/>
            <a:ahLst/>
            <a:cxnLst/>
            <a:rect r="r" b="b" t="t" l="l"/>
            <a:pathLst>
              <a:path h="540139" w="2618856">
                <a:moveTo>
                  <a:pt x="0" y="0"/>
                </a:moveTo>
                <a:lnTo>
                  <a:pt x="2618856" y="0"/>
                </a:lnTo>
                <a:lnTo>
                  <a:pt x="2618856" y="540140"/>
                </a:lnTo>
                <a:lnTo>
                  <a:pt x="0" y="5401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-3316382">
            <a:off x="-955183" y="5493978"/>
            <a:ext cx="3594711" cy="46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Poco interés</a:t>
            </a:r>
          </a:p>
        </p:txBody>
      </p:sp>
    </p:spTree>
  </p:cSld>
  <p:clrMapOvr>
    <a:masterClrMapping/>
  </p:clrMapOvr>
  <p:transition spd="fast">
    <p:fade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559191" y="3850603"/>
            <a:ext cx="2132972" cy="2132972"/>
          </a:xfrm>
          <a:custGeom>
            <a:avLst/>
            <a:gdLst/>
            <a:ahLst/>
            <a:cxnLst/>
            <a:rect r="r" b="b" t="t" l="l"/>
            <a:pathLst>
              <a:path h="2132972" w="2132972">
                <a:moveTo>
                  <a:pt x="0" y="0"/>
                </a:moveTo>
                <a:lnTo>
                  <a:pt x="2132972" y="0"/>
                </a:lnTo>
                <a:lnTo>
                  <a:pt x="2132972" y="2132972"/>
                </a:lnTo>
                <a:lnTo>
                  <a:pt x="0" y="213297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8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9" id="39"/>
          <p:cNvSpPr/>
          <p:nvPr/>
        </p:nvSpPr>
        <p:spPr>
          <a:xfrm flipH="false" flipV="false" rot="41142">
            <a:off x="4203053" y="2079201"/>
            <a:ext cx="3968397" cy="818482"/>
          </a:xfrm>
          <a:custGeom>
            <a:avLst/>
            <a:gdLst/>
            <a:ahLst/>
            <a:cxnLst/>
            <a:rect r="r" b="b" t="t" l="l"/>
            <a:pathLst>
              <a:path h="818482" w="3968397">
                <a:moveTo>
                  <a:pt x="0" y="0"/>
                </a:moveTo>
                <a:lnTo>
                  <a:pt x="3968397" y="0"/>
                </a:lnTo>
                <a:lnTo>
                  <a:pt x="3968397" y="818482"/>
                </a:lnTo>
                <a:lnTo>
                  <a:pt x="0" y="8184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41142">
            <a:off x="3531793" y="1398326"/>
            <a:ext cx="544712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Poco interés</a:t>
            </a:r>
          </a:p>
        </p:txBody>
      </p:sp>
    </p:spTree>
  </p:cSld>
  <p:clrMapOvr>
    <a:masterClrMapping/>
  </p:clrMapOvr>
  <p:transition spd="fast">
    <p:fade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28700" y="8158791"/>
            <a:ext cx="1099509" cy="1099509"/>
          </a:xfrm>
          <a:custGeom>
            <a:avLst/>
            <a:gdLst/>
            <a:ahLst/>
            <a:cxnLst/>
            <a:rect r="r" b="b" t="t" l="l"/>
            <a:pathLst>
              <a:path h="1099509" w="1099509">
                <a:moveTo>
                  <a:pt x="0" y="0"/>
                </a:moveTo>
                <a:lnTo>
                  <a:pt x="1099509" y="0"/>
                </a:lnTo>
                <a:lnTo>
                  <a:pt x="1099509" y="1099509"/>
                </a:lnTo>
                <a:lnTo>
                  <a:pt x="0" y="10995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56162" y="8158791"/>
            <a:ext cx="1118641" cy="1118641"/>
          </a:xfrm>
          <a:custGeom>
            <a:avLst/>
            <a:gdLst/>
            <a:ahLst/>
            <a:cxnLst/>
            <a:rect r="r" b="b" t="t" l="l"/>
            <a:pathLst>
              <a:path h="1118641" w="1118641">
                <a:moveTo>
                  <a:pt x="0" y="0"/>
                </a:moveTo>
                <a:lnTo>
                  <a:pt x="1118641" y="0"/>
                </a:lnTo>
                <a:lnTo>
                  <a:pt x="1118641" y="1118641"/>
                </a:lnTo>
                <a:lnTo>
                  <a:pt x="0" y="111864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952903" y="4460694"/>
            <a:ext cx="2612900" cy="2612900"/>
          </a:xfrm>
          <a:custGeom>
            <a:avLst/>
            <a:gdLst/>
            <a:ahLst/>
            <a:cxnLst/>
            <a:rect r="r" b="b" t="t" l="l"/>
            <a:pathLst>
              <a:path h="2612900" w="2612900">
                <a:moveTo>
                  <a:pt x="0" y="0"/>
                </a:moveTo>
                <a:lnTo>
                  <a:pt x="2612900" y="0"/>
                </a:lnTo>
                <a:lnTo>
                  <a:pt x="2612900" y="2612900"/>
                </a:lnTo>
                <a:lnTo>
                  <a:pt x="0" y="26129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3316382">
            <a:off x="-22213" y="5793076"/>
            <a:ext cx="2618856" cy="540139"/>
          </a:xfrm>
          <a:custGeom>
            <a:avLst/>
            <a:gdLst/>
            <a:ahLst/>
            <a:cxnLst/>
            <a:rect r="r" b="b" t="t" l="l"/>
            <a:pathLst>
              <a:path h="540139" w="2618856">
                <a:moveTo>
                  <a:pt x="0" y="0"/>
                </a:moveTo>
                <a:lnTo>
                  <a:pt x="2618856" y="0"/>
                </a:lnTo>
                <a:lnTo>
                  <a:pt x="2618856" y="540140"/>
                </a:lnTo>
                <a:lnTo>
                  <a:pt x="0" y="5401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-3316382">
            <a:off x="-955183" y="5493978"/>
            <a:ext cx="3594711" cy="46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Investigación</a:t>
            </a:r>
          </a:p>
        </p:txBody>
      </p:sp>
    </p:spTree>
  </p:cSld>
  <p:clrMapOvr>
    <a:masterClrMapping/>
  </p:clrMapOvr>
  <p:transition spd="fast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28700" y="8158791"/>
            <a:ext cx="1099509" cy="1099509"/>
          </a:xfrm>
          <a:custGeom>
            <a:avLst/>
            <a:gdLst/>
            <a:ahLst/>
            <a:cxnLst/>
            <a:rect r="r" b="b" t="t" l="l"/>
            <a:pathLst>
              <a:path h="1099509" w="1099509">
                <a:moveTo>
                  <a:pt x="0" y="0"/>
                </a:moveTo>
                <a:lnTo>
                  <a:pt x="1099509" y="0"/>
                </a:lnTo>
                <a:lnTo>
                  <a:pt x="1099509" y="1099509"/>
                </a:lnTo>
                <a:lnTo>
                  <a:pt x="0" y="10995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56162" y="8158791"/>
            <a:ext cx="1118641" cy="1118641"/>
          </a:xfrm>
          <a:custGeom>
            <a:avLst/>
            <a:gdLst/>
            <a:ahLst/>
            <a:cxnLst/>
            <a:rect r="r" b="b" t="t" l="l"/>
            <a:pathLst>
              <a:path h="1118641" w="1118641">
                <a:moveTo>
                  <a:pt x="0" y="0"/>
                </a:moveTo>
                <a:lnTo>
                  <a:pt x="1118641" y="0"/>
                </a:lnTo>
                <a:lnTo>
                  <a:pt x="1118641" y="1118641"/>
                </a:lnTo>
                <a:lnTo>
                  <a:pt x="0" y="111864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898148" y="3330243"/>
            <a:ext cx="2612900" cy="2612900"/>
          </a:xfrm>
          <a:custGeom>
            <a:avLst/>
            <a:gdLst/>
            <a:ahLst/>
            <a:cxnLst/>
            <a:rect r="r" b="b" t="t" l="l"/>
            <a:pathLst>
              <a:path h="2612900" w="2612900">
                <a:moveTo>
                  <a:pt x="0" y="0"/>
                </a:moveTo>
                <a:lnTo>
                  <a:pt x="2612900" y="0"/>
                </a:lnTo>
                <a:lnTo>
                  <a:pt x="2612900" y="2612900"/>
                </a:lnTo>
                <a:lnTo>
                  <a:pt x="0" y="26129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8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1" id="41"/>
          <p:cNvSpPr/>
          <p:nvPr/>
        </p:nvSpPr>
        <p:spPr>
          <a:xfrm flipH="false" flipV="false" rot="41142">
            <a:off x="4203053" y="2079201"/>
            <a:ext cx="3968397" cy="818482"/>
          </a:xfrm>
          <a:custGeom>
            <a:avLst/>
            <a:gdLst/>
            <a:ahLst/>
            <a:cxnLst/>
            <a:rect r="r" b="b" t="t" l="l"/>
            <a:pathLst>
              <a:path h="818482" w="3968397">
                <a:moveTo>
                  <a:pt x="0" y="0"/>
                </a:moveTo>
                <a:lnTo>
                  <a:pt x="3968397" y="0"/>
                </a:lnTo>
                <a:lnTo>
                  <a:pt x="3968397" y="818482"/>
                </a:lnTo>
                <a:lnTo>
                  <a:pt x="0" y="8184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41142">
            <a:off x="3444292" y="1398326"/>
            <a:ext cx="544712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Investigación</a:t>
            </a:r>
          </a:p>
        </p:txBody>
      </p:sp>
    </p:spTree>
  </p:cSld>
  <p:clrMapOvr>
    <a:masterClrMapping/>
  </p:clrMapOvr>
  <p:transition spd="fast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28700" y="8158791"/>
            <a:ext cx="1099509" cy="1099509"/>
          </a:xfrm>
          <a:custGeom>
            <a:avLst/>
            <a:gdLst/>
            <a:ahLst/>
            <a:cxnLst/>
            <a:rect r="r" b="b" t="t" l="l"/>
            <a:pathLst>
              <a:path h="1099509" w="1099509">
                <a:moveTo>
                  <a:pt x="0" y="0"/>
                </a:moveTo>
                <a:lnTo>
                  <a:pt x="1099509" y="0"/>
                </a:lnTo>
                <a:lnTo>
                  <a:pt x="1099509" y="1099509"/>
                </a:lnTo>
                <a:lnTo>
                  <a:pt x="0" y="10995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909402" y="4295004"/>
            <a:ext cx="2356891" cy="2356891"/>
          </a:xfrm>
          <a:custGeom>
            <a:avLst/>
            <a:gdLst/>
            <a:ahLst/>
            <a:cxnLst/>
            <a:rect r="r" b="b" t="t" l="l"/>
            <a:pathLst>
              <a:path h="2356891" w="2356891">
                <a:moveTo>
                  <a:pt x="0" y="0"/>
                </a:moveTo>
                <a:lnTo>
                  <a:pt x="2356891" y="0"/>
                </a:lnTo>
                <a:lnTo>
                  <a:pt x="2356891" y="2356891"/>
                </a:lnTo>
                <a:lnTo>
                  <a:pt x="0" y="235689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3316382">
            <a:off x="-22213" y="5793076"/>
            <a:ext cx="2618856" cy="540139"/>
          </a:xfrm>
          <a:custGeom>
            <a:avLst/>
            <a:gdLst/>
            <a:ahLst/>
            <a:cxnLst/>
            <a:rect r="r" b="b" t="t" l="l"/>
            <a:pathLst>
              <a:path h="540139" w="2618856">
                <a:moveTo>
                  <a:pt x="0" y="0"/>
                </a:moveTo>
                <a:lnTo>
                  <a:pt x="2618856" y="0"/>
                </a:lnTo>
                <a:lnTo>
                  <a:pt x="2618856" y="540140"/>
                </a:lnTo>
                <a:lnTo>
                  <a:pt x="0" y="54014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-3316382">
            <a:off x="-955183" y="5493978"/>
            <a:ext cx="3594711" cy="46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Puntos claves</a:t>
            </a:r>
          </a:p>
        </p:txBody>
      </p:sp>
    </p:spTree>
  </p:cSld>
  <p:clrMapOvr>
    <a:masterClrMapping/>
  </p:clrMapOvr>
  <p:transition spd="fast">
    <p:fade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28700" y="8158791"/>
            <a:ext cx="1099509" cy="1099509"/>
          </a:xfrm>
          <a:custGeom>
            <a:avLst/>
            <a:gdLst/>
            <a:ahLst/>
            <a:cxnLst/>
            <a:rect r="r" b="b" t="t" l="l"/>
            <a:pathLst>
              <a:path h="1099509" w="1099509">
                <a:moveTo>
                  <a:pt x="0" y="0"/>
                </a:moveTo>
                <a:lnTo>
                  <a:pt x="1099509" y="0"/>
                </a:lnTo>
                <a:lnTo>
                  <a:pt x="1099509" y="1099509"/>
                </a:lnTo>
                <a:lnTo>
                  <a:pt x="0" y="10995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193296" y="3645775"/>
            <a:ext cx="1580237" cy="1580237"/>
          </a:xfrm>
          <a:custGeom>
            <a:avLst/>
            <a:gdLst/>
            <a:ahLst/>
            <a:cxnLst/>
            <a:rect r="r" b="b" t="t" l="l"/>
            <a:pathLst>
              <a:path h="1580237" w="1580237">
                <a:moveTo>
                  <a:pt x="0" y="0"/>
                </a:moveTo>
                <a:lnTo>
                  <a:pt x="1580237" y="0"/>
                </a:lnTo>
                <a:lnTo>
                  <a:pt x="1580237" y="1580237"/>
                </a:lnTo>
                <a:lnTo>
                  <a:pt x="0" y="15802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10669" y="8240760"/>
            <a:ext cx="1017540" cy="1017540"/>
          </a:xfrm>
          <a:custGeom>
            <a:avLst/>
            <a:gdLst/>
            <a:ahLst/>
            <a:cxnLst/>
            <a:rect r="r" b="b" t="t" l="l"/>
            <a:pathLst>
              <a:path h="1017540" w="1017540">
                <a:moveTo>
                  <a:pt x="0" y="0"/>
                </a:moveTo>
                <a:lnTo>
                  <a:pt x="1017540" y="0"/>
                </a:lnTo>
                <a:lnTo>
                  <a:pt x="1017540" y="1017540"/>
                </a:lnTo>
                <a:lnTo>
                  <a:pt x="0" y="10175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7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4203053" y="2079201"/>
            <a:ext cx="3968397" cy="818482"/>
          </a:xfrm>
          <a:custGeom>
            <a:avLst/>
            <a:gdLst/>
            <a:ahLst/>
            <a:cxnLst/>
            <a:rect r="r" b="b" t="t" l="l"/>
            <a:pathLst>
              <a:path h="818482" w="3968397">
                <a:moveTo>
                  <a:pt x="0" y="0"/>
                </a:moveTo>
                <a:lnTo>
                  <a:pt x="3968397" y="0"/>
                </a:lnTo>
                <a:lnTo>
                  <a:pt x="3968397" y="818482"/>
                </a:lnTo>
                <a:lnTo>
                  <a:pt x="0" y="8184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3443836" y="1398323"/>
            <a:ext cx="544712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Puntos claves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2"/>
            <a:stretch>
              <a:fillRect l="0" t="-483256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836106" y="1878515"/>
            <a:ext cx="7167311" cy="2071761"/>
            <a:chOff x="0" y="0"/>
            <a:chExt cx="1388144" cy="4012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248720" y="4274093"/>
            <a:ext cx="4754698" cy="2071761"/>
            <a:chOff x="0" y="0"/>
            <a:chExt cx="920876" cy="40125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20876" cy="401253"/>
            </a:xfrm>
            <a:custGeom>
              <a:avLst/>
              <a:gdLst/>
              <a:ahLst/>
              <a:cxnLst/>
              <a:rect r="r" b="b" t="t" l="l"/>
              <a:pathLst>
                <a:path h="401253" w="920876">
                  <a:moveTo>
                    <a:pt x="0" y="0"/>
                  </a:moveTo>
                  <a:lnTo>
                    <a:pt x="920876" y="0"/>
                  </a:lnTo>
                  <a:lnTo>
                    <a:pt x="920876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920876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716429" y="1878515"/>
            <a:ext cx="7086092" cy="2071761"/>
            <a:chOff x="0" y="0"/>
            <a:chExt cx="1372413" cy="4012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716429" y="4274093"/>
            <a:ext cx="7086092" cy="2071761"/>
            <a:chOff x="0" y="0"/>
            <a:chExt cx="1372413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36106" y="6669672"/>
            <a:ext cx="7167311" cy="2071761"/>
            <a:chOff x="0" y="0"/>
            <a:chExt cx="1388144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7086092" cy="2071761"/>
            <a:chOff x="0" y="0"/>
            <a:chExt cx="1372413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1117142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2507870" y="1878515"/>
            <a:ext cx="2154216" cy="2154216"/>
          </a:xfrm>
          <a:custGeom>
            <a:avLst/>
            <a:gdLst/>
            <a:ahLst/>
            <a:cxnLst/>
            <a:rect r="r" b="b" t="t" l="l"/>
            <a:pathLst>
              <a:path h="2154216" w="2154216">
                <a:moveTo>
                  <a:pt x="0" y="0"/>
                </a:moveTo>
                <a:lnTo>
                  <a:pt x="2154216" y="0"/>
                </a:lnTo>
                <a:lnTo>
                  <a:pt x="2154216" y="2154216"/>
                </a:lnTo>
                <a:lnTo>
                  <a:pt x="0" y="2154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005401" y="1878515"/>
            <a:ext cx="2203956" cy="2203956"/>
          </a:xfrm>
          <a:custGeom>
            <a:avLst/>
            <a:gdLst/>
            <a:ahLst/>
            <a:cxnLst/>
            <a:rect r="r" b="b" t="t" l="l"/>
            <a:pathLst>
              <a:path h="2203956" w="2203956">
                <a:moveTo>
                  <a:pt x="0" y="0"/>
                </a:moveTo>
                <a:lnTo>
                  <a:pt x="2203956" y="0"/>
                </a:lnTo>
                <a:lnTo>
                  <a:pt x="2203956" y="2203956"/>
                </a:lnTo>
                <a:lnTo>
                  <a:pt x="0" y="220395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344796" y="4497724"/>
            <a:ext cx="1756694" cy="1756694"/>
          </a:xfrm>
          <a:custGeom>
            <a:avLst/>
            <a:gdLst/>
            <a:ahLst/>
            <a:cxnLst/>
            <a:rect r="r" b="b" t="t" l="l"/>
            <a:pathLst>
              <a:path h="1756694" w="1756694">
                <a:moveTo>
                  <a:pt x="0" y="0"/>
                </a:moveTo>
                <a:lnTo>
                  <a:pt x="1756694" y="0"/>
                </a:lnTo>
                <a:lnTo>
                  <a:pt x="1756694" y="1756695"/>
                </a:lnTo>
                <a:lnTo>
                  <a:pt x="0" y="175669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690742" y="6811316"/>
            <a:ext cx="1788472" cy="1788472"/>
          </a:xfrm>
          <a:custGeom>
            <a:avLst/>
            <a:gdLst/>
            <a:ahLst/>
            <a:cxnLst/>
            <a:rect r="r" b="b" t="t" l="l"/>
            <a:pathLst>
              <a:path h="1788472" w="1788472">
                <a:moveTo>
                  <a:pt x="0" y="0"/>
                </a:moveTo>
                <a:lnTo>
                  <a:pt x="1788472" y="0"/>
                </a:lnTo>
                <a:lnTo>
                  <a:pt x="1788472" y="1788472"/>
                </a:lnTo>
                <a:lnTo>
                  <a:pt x="0" y="178847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3366852" y="6888779"/>
            <a:ext cx="1734638" cy="1734638"/>
          </a:xfrm>
          <a:custGeom>
            <a:avLst/>
            <a:gdLst/>
            <a:ahLst/>
            <a:cxnLst/>
            <a:rect r="r" b="b" t="t" l="l"/>
            <a:pathLst>
              <a:path h="1734638" w="1734638">
                <a:moveTo>
                  <a:pt x="0" y="0"/>
                </a:moveTo>
                <a:lnTo>
                  <a:pt x="1734638" y="0"/>
                </a:lnTo>
                <a:lnTo>
                  <a:pt x="1734638" y="1734638"/>
                </a:lnTo>
                <a:lnTo>
                  <a:pt x="0" y="173463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28700" y="8158791"/>
            <a:ext cx="1099509" cy="1099509"/>
          </a:xfrm>
          <a:custGeom>
            <a:avLst/>
            <a:gdLst/>
            <a:ahLst/>
            <a:cxnLst/>
            <a:rect r="r" b="b" t="t" l="l"/>
            <a:pathLst>
              <a:path h="1099509" w="1099509">
                <a:moveTo>
                  <a:pt x="0" y="0"/>
                </a:moveTo>
                <a:lnTo>
                  <a:pt x="1099509" y="0"/>
                </a:lnTo>
                <a:lnTo>
                  <a:pt x="1099509" y="1099509"/>
                </a:lnTo>
                <a:lnTo>
                  <a:pt x="0" y="10995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193296" y="3645775"/>
            <a:ext cx="1580237" cy="1580237"/>
          </a:xfrm>
          <a:custGeom>
            <a:avLst/>
            <a:gdLst/>
            <a:ahLst/>
            <a:cxnLst/>
            <a:rect r="r" b="b" t="t" l="l"/>
            <a:pathLst>
              <a:path h="1580237" w="1580237">
                <a:moveTo>
                  <a:pt x="0" y="0"/>
                </a:moveTo>
                <a:lnTo>
                  <a:pt x="1580237" y="0"/>
                </a:lnTo>
                <a:lnTo>
                  <a:pt x="1580237" y="1580237"/>
                </a:lnTo>
                <a:lnTo>
                  <a:pt x="0" y="15802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778965" y="3645775"/>
            <a:ext cx="3603558" cy="3603558"/>
          </a:xfrm>
          <a:custGeom>
            <a:avLst/>
            <a:gdLst/>
            <a:ahLst/>
            <a:cxnLst/>
            <a:rect r="r" b="b" t="t" l="l"/>
            <a:pathLst>
              <a:path h="3603558" w="3603558">
                <a:moveTo>
                  <a:pt x="0" y="0"/>
                </a:moveTo>
                <a:lnTo>
                  <a:pt x="3603558" y="0"/>
                </a:lnTo>
                <a:lnTo>
                  <a:pt x="3603558" y="3603558"/>
                </a:lnTo>
                <a:lnTo>
                  <a:pt x="0" y="36035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7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1" id="41"/>
          <p:cNvSpPr/>
          <p:nvPr/>
        </p:nvSpPr>
        <p:spPr>
          <a:xfrm flipH="false" flipV="false" rot="-3316382">
            <a:off x="-22213" y="5793076"/>
            <a:ext cx="2618856" cy="540139"/>
          </a:xfrm>
          <a:custGeom>
            <a:avLst/>
            <a:gdLst/>
            <a:ahLst/>
            <a:cxnLst/>
            <a:rect r="r" b="b" t="t" l="l"/>
            <a:pathLst>
              <a:path h="540139" w="2618856">
                <a:moveTo>
                  <a:pt x="0" y="0"/>
                </a:moveTo>
                <a:lnTo>
                  <a:pt x="2618856" y="0"/>
                </a:lnTo>
                <a:lnTo>
                  <a:pt x="2618856" y="540140"/>
                </a:lnTo>
                <a:lnTo>
                  <a:pt x="0" y="54014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-3316382">
            <a:off x="-955183" y="5493978"/>
            <a:ext cx="3594711" cy="46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1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Problemas</a:t>
            </a:r>
          </a:p>
        </p:txBody>
      </p:sp>
    </p:spTree>
  </p:cSld>
  <p:clrMapOvr>
    <a:masterClrMapping/>
  </p:clrMapOvr>
  <p:transition spd="fast">
    <p:fade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28700" y="8158791"/>
            <a:ext cx="1099509" cy="1099509"/>
          </a:xfrm>
          <a:custGeom>
            <a:avLst/>
            <a:gdLst/>
            <a:ahLst/>
            <a:cxnLst/>
            <a:rect r="r" b="b" t="t" l="l"/>
            <a:pathLst>
              <a:path h="1099509" w="1099509">
                <a:moveTo>
                  <a:pt x="0" y="0"/>
                </a:moveTo>
                <a:lnTo>
                  <a:pt x="1099509" y="0"/>
                </a:lnTo>
                <a:lnTo>
                  <a:pt x="1099509" y="1099509"/>
                </a:lnTo>
                <a:lnTo>
                  <a:pt x="0" y="10995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193296" y="3645775"/>
            <a:ext cx="1580237" cy="1580237"/>
          </a:xfrm>
          <a:custGeom>
            <a:avLst/>
            <a:gdLst/>
            <a:ahLst/>
            <a:cxnLst/>
            <a:rect r="r" b="b" t="t" l="l"/>
            <a:pathLst>
              <a:path h="1580237" w="1580237">
                <a:moveTo>
                  <a:pt x="0" y="0"/>
                </a:moveTo>
                <a:lnTo>
                  <a:pt x="1580237" y="0"/>
                </a:lnTo>
                <a:lnTo>
                  <a:pt x="1580237" y="1580237"/>
                </a:lnTo>
                <a:lnTo>
                  <a:pt x="0" y="15802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193296" y="3865686"/>
            <a:ext cx="1140415" cy="1140415"/>
          </a:xfrm>
          <a:custGeom>
            <a:avLst/>
            <a:gdLst/>
            <a:ahLst/>
            <a:cxnLst/>
            <a:rect r="r" b="b" t="t" l="l"/>
            <a:pathLst>
              <a:path h="1140415" w="1140415">
                <a:moveTo>
                  <a:pt x="0" y="0"/>
                </a:moveTo>
                <a:lnTo>
                  <a:pt x="1140415" y="0"/>
                </a:lnTo>
                <a:lnTo>
                  <a:pt x="1140415" y="1140415"/>
                </a:lnTo>
                <a:lnTo>
                  <a:pt x="0" y="114041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61743" y="7747354"/>
            <a:ext cx="1870450" cy="1620277"/>
          </a:xfrm>
          <a:custGeom>
            <a:avLst/>
            <a:gdLst/>
            <a:ahLst/>
            <a:cxnLst/>
            <a:rect r="r" b="b" t="t" l="l"/>
            <a:pathLst>
              <a:path h="1620277" w="1870450">
                <a:moveTo>
                  <a:pt x="0" y="0"/>
                </a:moveTo>
                <a:lnTo>
                  <a:pt x="1870450" y="0"/>
                </a:lnTo>
                <a:lnTo>
                  <a:pt x="1870450" y="1620278"/>
                </a:lnTo>
                <a:lnTo>
                  <a:pt x="0" y="1620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959995" y="902846"/>
            <a:ext cx="7627076" cy="6551315"/>
            <a:chOff x="0" y="0"/>
            <a:chExt cx="813197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316845" y="1165919"/>
            <a:ext cx="6913376" cy="6025170"/>
            <a:chOff x="0" y="0"/>
            <a:chExt cx="4161164" cy="362655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8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4203053" y="2079201"/>
            <a:ext cx="3968397" cy="818482"/>
          </a:xfrm>
          <a:custGeom>
            <a:avLst/>
            <a:gdLst/>
            <a:ahLst/>
            <a:cxnLst/>
            <a:rect r="r" b="b" t="t" l="l"/>
            <a:pathLst>
              <a:path h="818482" w="3968397">
                <a:moveTo>
                  <a:pt x="0" y="0"/>
                </a:moveTo>
                <a:lnTo>
                  <a:pt x="3968397" y="0"/>
                </a:lnTo>
                <a:lnTo>
                  <a:pt x="3968397" y="818482"/>
                </a:lnTo>
                <a:lnTo>
                  <a:pt x="0" y="8184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3443836" y="1398323"/>
            <a:ext cx="544712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Problemas</a:t>
            </a:r>
          </a:p>
        </p:txBody>
      </p:sp>
    </p:spTree>
  </p:cSld>
  <p:clrMapOvr>
    <a:masterClrMapping/>
  </p:clrMapOvr>
  <p:transition spd="fast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420437" y="2801788"/>
            <a:ext cx="5447126" cy="4678836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675293" y="2989670"/>
            <a:ext cx="4937414" cy="4303072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16631" y="4678836"/>
            <a:ext cx="3621546" cy="1543050"/>
            <a:chOff x="0" y="0"/>
            <a:chExt cx="953823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53823" cy="406400"/>
            </a:xfrm>
            <a:custGeom>
              <a:avLst/>
              <a:gdLst/>
              <a:ahLst/>
              <a:cxnLst/>
              <a:rect r="r" b="b" t="t" l="l"/>
              <a:pathLst>
                <a:path h="406400" w="953823">
                  <a:moveTo>
                    <a:pt x="7506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0623" y="406400"/>
                  </a:lnTo>
                  <a:lnTo>
                    <a:pt x="953823" y="203200"/>
                  </a:lnTo>
                  <a:lnTo>
                    <a:pt x="750623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3952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-10800000">
            <a:off x="13847541" y="4674158"/>
            <a:ext cx="3625579" cy="1543050"/>
            <a:chOff x="0" y="0"/>
            <a:chExt cx="954885" cy="4064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54885" cy="406400"/>
            </a:xfrm>
            <a:custGeom>
              <a:avLst/>
              <a:gdLst/>
              <a:ahLst/>
              <a:cxnLst/>
              <a:rect r="r" b="b" t="t" l="l"/>
              <a:pathLst>
                <a:path h="406400" w="954885">
                  <a:moveTo>
                    <a:pt x="75168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1685" y="406400"/>
                  </a:lnTo>
                  <a:lnTo>
                    <a:pt x="954885" y="203200"/>
                  </a:lnTo>
                  <a:lnTo>
                    <a:pt x="751685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405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7160677" y="1761314"/>
            <a:ext cx="3968397" cy="818482"/>
          </a:xfrm>
          <a:custGeom>
            <a:avLst/>
            <a:gdLst/>
            <a:ahLst/>
            <a:cxnLst/>
            <a:rect r="r" b="b" t="t" l="l"/>
            <a:pathLst>
              <a:path h="818482" w="3968397">
                <a:moveTo>
                  <a:pt x="0" y="0"/>
                </a:moveTo>
                <a:lnTo>
                  <a:pt x="3968398" y="0"/>
                </a:lnTo>
                <a:lnTo>
                  <a:pt x="3968398" y="818482"/>
                </a:lnTo>
                <a:lnTo>
                  <a:pt x="0" y="8184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6421313" y="874219"/>
            <a:ext cx="54471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</a:p>
        </p:txBody>
      </p:sp>
    </p:spTree>
  </p:cSld>
  <p:clrMapOvr>
    <a:masterClrMapping/>
  </p:clrMapOvr>
  <p:transition spd="fast">
    <p:fade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420437" y="2801788"/>
            <a:ext cx="5447126" cy="4678836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675293" y="2989670"/>
            <a:ext cx="4937414" cy="4303072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16631" y="4678836"/>
            <a:ext cx="3621546" cy="1543050"/>
            <a:chOff x="0" y="0"/>
            <a:chExt cx="953823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53823" cy="406400"/>
            </a:xfrm>
            <a:custGeom>
              <a:avLst/>
              <a:gdLst/>
              <a:ahLst/>
              <a:cxnLst/>
              <a:rect r="r" b="b" t="t" l="l"/>
              <a:pathLst>
                <a:path h="406400" w="953823">
                  <a:moveTo>
                    <a:pt x="7506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0623" y="406400"/>
                  </a:lnTo>
                  <a:lnTo>
                    <a:pt x="953823" y="203200"/>
                  </a:lnTo>
                  <a:lnTo>
                    <a:pt x="750623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3952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-10800000">
            <a:off x="13847541" y="4674158"/>
            <a:ext cx="3625579" cy="1543050"/>
            <a:chOff x="0" y="0"/>
            <a:chExt cx="954885" cy="4064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54885" cy="406400"/>
            </a:xfrm>
            <a:custGeom>
              <a:avLst/>
              <a:gdLst/>
              <a:ahLst/>
              <a:cxnLst/>
              <a:rect r="r" b="b" t="t" l="l"/>
              <a:pathLst>
                <a:path h="406400" w="954885">
                  <a:moveTo>
                    <a:pt x="75168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1685" y="406400"/>
                  </a:lnTo>
                  <a:lnTo>
                    <a:pt x="954885" y="203200"/>
                  </a:lnTo>
                  <a:lnTo>
                    <a:pt x="751685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405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9744808" y="8223091"/>
            <a:ext cx="787996" cy="1011873"/>
          </a:xfrm>
          <a:custGeom>
            <a:avLst/>
            <a:gdLst/>
            <a:ahLst/>
            <a:cxnLst/>
            <a:rect r="r" b="b" t="t" l="l"/>
            <a:pathLst>
              <a:path h="1011873" w="787996">
                <a:moveTo>
                  <a:pt x="0" y="0"/>
                </a:moveTo>
                <a:lnTo>
                  <a:pt x="787996" y="0"/>
                </a:lnTo>
                <a:lnTo>
                  <a:pt x="787996" y="1011873"/>
                </a:lnTo>
                <a:lnTo>
                  <a:pt x="0" y="10118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6165581" y="8237855"/>
            <a:ext cx="54471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60%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7160677" y="1761314"/>
            <a:ext cx="3968397" cy="818482"/>
          </a:xfrm>
          <a:custGeom>
            <a:avLst/>
            <a:gdLst/>
            <a:ahLst/>
            <a:cxnLst/>
            <a:rect r="r" b="b" t="t" l="l"/>
            <a:pathLst>
              <a:path h="818482" w="3968397">
                <a:moveTo>
                  <a:pt x="0" y="0"/>
                </a:moveTo>
                <a:lnTo>
                  <a:pt x="3968398" y="0"/>
                </a:lnTo>
                <a:lnTo>
                  <a:pt x="3968398" y="818482"/>
                </a:lnTo>
                <a:lnTo>
                  <a:pt x="0" y="8184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6421313" y="874219"/>
            <a:ext cx="54471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</a:p>
        </p:txBody>
      </p:sp>
    </p:spTree>
  </p:cSld>
  <p:clrMapOvr>
    <a:masterClrMapping/>
  </p:clrMapOvr>
  <p:transition spd="fast">
    <p:fade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25277" y="-4678"/>
            <a:ext cx="5447126" cy="4678836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180133" y="183204"/>
            <a:ext cx="4937414" cy="4303072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16631" y="4678836"/>
            <a:ext cx="3621546" cy="1543050"/>
            <a:chOff x="0" y="0"/>
            <a:chExt cx="953823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53823" cy="406400"/>
            </a:xfrm>
            <a:custGeom>
              <a:avLst/>
              <a:gdLst/>
              <a:ahLst/>
              <a:cxnLst/>
              <a:rect r="r" b="b" t="t" l="l"/>
              <a:pathLst>
                <a:path h="406400" w="953823">
                  <a:moveTo>
                    <a:pt x="7506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0623" y="406400"/>
                  </a:lnTo>
                  <a:lnTo>
                    <a:pt x="953823" y="203200"/>
                  </a:lnTo>
                  <a:lnTo>
                    <a:pt x="750623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3952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6500031" y="4970729"/>
            <a:ext cx="4287571" cy="4287571"/>
          </a:xfrm>
          <a:custGeom>
            <a:avLst/>
            <a:gdLst/>
            <a:ahLst/>
            <a:cxnLst/>
            <a:rect r="r" b="b" t="t" l="l"/>
            <a:pathLst>
              <a:path h="4287571" w="4287571">
                <a:moveTo>
                  <a:pt x="0" y="0"/>
                </a:moveTo>
                <a:lnTo>
                  <a:pt x="4287571" y="0"/>
                </a:lnTo>
                <a:lnTo>
                  <a:pt x="4287571" y="4287571"/>
                </a:lnTo>
                <a:lnTo>
                  <a:pt x="0" y="428757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-10800000">
            <a:off x="13847541" y="4674158"/>
            <a:ext cx="3625579" cy="1543050"/>
            <a:chOff x="0" y="0"/>
            <a:chExt cx="954885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54885" cy="406400"/>
            </a:xfrm>
            <a:custGeom>
              <a:avLst/>
              <a:gdLst/>
              <a:ahLst/>
              <a:cxnLst/>
              <a:rect r="r" b="b" t="t" l="l"/>
              <a:pathLst>
                <a:path h="406400" w="954885">
                  <a:moveTo>
                    <a:pt x="75168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1685" y="406400"/>
                  </a:lnTo>
                  <a:lnTo>
                    <a:pt x="954885" y="203200"/>
                  </a:lnTo>
                  <a:lnTo>
                    <a:pt x="751685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405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25277" y="-4678"/>
            <a:ext cx="5447126" cy="4678836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180133" y="183204"/>
            <a:ext cx="4937414" cy="4303072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16631" y="4678836"/>
            <a:ext cx="9984228" cy="1543050"/>
            <a:chOff x="0" y="0"/>
            <a:chExt cx="2629591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629591" cy="406400"/>
            </a:xfrm>
            <a:custGeom>
              <a:avLst/>
              <a:gdLst/>
              <a:ahLst/>
              <a:cxnLst/>
              <a:rect r="r" b="b" t="t" l="l"/>
              <a:pathLst>
                <a:path h="406400" w="2629591">
                  <a:moveTo>
                    <a:pt x="242639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426391" y="406400"/>
                  </a:lnTo>
                  <a:lnTo>
                    <a:pt x="2629591" y="203200"/>
                  </a:lnTo>
                  <a:lnTo>
                    <a:pt x="2426391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251529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960856" y="7882330"/>
            <a:ext cx="1375970" cy="1375970"/>
          </a:xfrm>
          <a:custGeom>
            <a:avLst/>
            <a:gdLst/>
            <a:ahLst/>
            <a:cxnLst/>
            <a:rect r="r" b="b" t="t" l="l"/>
            <a:pathLst>
              <a:path h="1375970" w="1375970">
                <a:moveTo>
                  <a:pt x="0" y="0"/>
                </a:moveTo>
                <a:lnTo>
                  <a:pt x="1375969" y="0"/>
                </a:lnTo>
                <a:lnTo>
                  <a:pt x="1375969" y="1375970"/>
                </a:lnTo>
                <a:lnTo>
                  <a:pt x="0" y="1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-10800000">
            <a:off x="13847541" y="4674158"/>
            <a:ext cx="3625579" cy="1543050"/>
            <a:chOff x="0" y="0"/>
            <a:chExt cx="954885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54885" cy="406400"/>
            </a:xfrm>
            <a:custGeom>
              <a:avLst/>
              <a:gdLst/>
              <a:ahLst/>
              <a:cxnLst/>
              <a:rect r="r" b="b" t="t" l="l"/>
              <a:pathLst>
                <a:path h="406400" w="954885">
                  <a:moveTo>
                    <a:pt x="75168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1685" y="406400"/>
                  </a:lnTo>
                  <a:lnTo>
                    <a:pt x="954885" y="203200"/>
                  </a:lnTo>
                  <a:lnTo>
                    <a:pt x="751685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405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25277" y="-4678"/>
            <a:ext cx="5447126" cy="4678836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180133" y="183204"/>
            <a:ext cx="4937414" cy="4303072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16631" y="4678836"/>
            <a:ext cx="9984228" cy="1543050"/>
            <a:chOff x="0" y="0"/>
            <a:chExt cx="2629591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629591" cy="406400"/>
            </a:xfrm>
            <a:custGeom>
              <a:avLst/>
              <a:gdLst/>
              <a:ahLst/>
              <a:cxnLst/>
              <a:rect r="r" b="b" t="t" l="l"/>
              <a:pathLst>
                <a:path h="406400" w="2629591">
                  <a:moveTo>
                    <a:pt x="242639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426391" y="406400"/>
                  </a:lnTo>
                  <a:lnTo>
                    <a:pt x="2629591" y="203200"/>
                  </a:lnTo>
                  <a:lnTo>
                    <a:pt x="2426391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251529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182994" y="4762376"/>
            <a:ext cx="1375970" cy="1375970"/>
          </a:xfrm>
          <a:custGeom>
            <a:avLst/>
            <a:gdLst/>
            <a:ahLst/>
            <a:cxnLst/>
            <a:rect r="r" b="b" t="t" l="l"/>
            <a:pathLst>
              <a:path h="1375970" w="1375970">
                <a:moveTo>
                  <a:pt x="0" y="0"/>
                </a:moveTo>
                <a:lnTo>
                  <a:pt x="1375970" y="0"/>
                </a:lnTo>
                <a:lnTo>
                  <a:pt x="1375970" y="1375970"/>
                </a:lnTo>
                <a:lnTo>
                  <a:pt x="0" y="1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-10800000">
            <a:off x="13847541" y="4674158"/>
            <a:ext cx="3625579" cy="1543050"/>
            <a:chOff x="0" y="0"/>
            <a:chExt cx="954885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54885" cy="406400"/>
            </a:xfrm>
            <a:custGeom>
              <a:avLst/>
              <a:gdLst/>
              <a:ahLst/>
              <a:cxnLst/>
              <a:rect r="r" b="b" t="t" l="l"/>
              <a:pathLst>
                <a:path h="406400" w="954885">
                  <a:moveTo>
                    <a:pt x="75168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1685" y="406400"/>
                  </a:lnTo>
                  <a:lnTo>
                    <a:pt x="954885" y="203200"/>
                  </a:lnTo>
                  <a:lnTo>
                    <a:pt x="751685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405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359049" y="5051349"/>
            <a:ext cx="5264497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Difusión de eventos</a:t>
            </a:r>
          </a:p>
        </p:txBody>
      </p:sp>
    </p:spTree>
  </p:cSld>
  <p:clrMapOvr>
    <a:masterClrMapping/>
  </p:clrMapOvr>
  <p:transition spd="fast">
    <p:fade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25277" y="-4678"/>
            <a:ext cx="5447126" cy="4678836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180133" y="183204"/>
            <a:ext cx="4937414" cy="4303072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16631" y="4678836"/>
            <a:ext cx="3621546" cy="1543050"/>
            <a:chOff x="0" y="0"/>
            <a:chExt cx="953823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53823" cy="406400"/>
            </a:xfrm>
            <a:custGeom>
              <a:avLst/>
              <a:gdLst/>
              <a:ahLst/>
              <a:cxnLst/>
              <a:rect r="r" b="b" t="t" l="l"/>
              <a:pathLst>
                <a:path h="406400" w="953823">
                  <a:moveTo>
                    <a:pt x="7506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0623" y="406400"/>
                  </a:lnTo>
                  <a:lnTo>
                    <a:pt x="953823" y="203200"/>
                  </a:lnTo>
                  <a:lnTo>
                    <a:pt x="750623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3952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51381" y="4762376"/>
            <a:ext cx="1375970" cy="1375970"/>
          </a:xfrm>
          <a:custGeom>
            <a:avLst/>
            <a:gdLst/>
            <a:ahLst/>
            <a:cxnLst/>
            <a:rect r="r" b="b" t="t" l="l"/>
            <a:pathLst>
              <a:path h="1375970" w="1375970">
                <a:moveTo>
                  <a:pt x="0" y="0"/>
                </a:moveTo>
                <a:lnTo>
                  <a:pt x="1375970" y="0"/>
                </a:lnTo>
                <a:lnTo>
                  <a:pt x="1375970" y="1375970"/>
                </a:lnTo>
                <a:lnTo>
                  <a:pt x="0" y="1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-10800000">
            <a:off x="13847541" y="4674158"/>
            <a:ext cx="3625579" cy="1543050"/>
            <a:chOff x="0" y="0"/>
            <a:chExt cx="954885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54885" cy="406400"/>
            </a:xfrm>
            <a:custGeom>
              <a:avLst/>
              <a:gdLst/>
              <a:ahLst/>
              <a:cxnLst/>
              <a:rect r="r" b="b" t="t" l="l"/>
              <a:pathLst>
                <a:path h="406400" w="954885">
                  <a:moveTo>
                    <a:pt x="75168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1685" y="406400"/>
                  </a:lnTo>
                  <a:lnTo>
                    <a:pt x="954885" y="203200"/>
                  </a:lnTo>
                  <a:lnTo>
                    <a:pt x="751685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405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6713269" y="5143500"/>
            <a:ext cx="3871142" cy="3871142"/>
          </a:xfrm>
          <a:custGeom>
            <a:avLst/>
            <a:gdLst/>
            <a:ahLst/>
            <a:cxnLst/>
            <a:rect r="r" b="b" t="t" l="l"/>
            <a:pathLst>
              <a:path h="3871142" w="3871142">
                <a:moveTo>
                  <a:pt x="0" y="0"/>
                </a:moveTo>
                <a:lnTo>
                  <a:pt x="3871142" y="0"/>
                </a:lnTo>
                <a:lnTo>
                  <a:pt x="3871142" y="3871142"/>
                </a:lnTo>
                <a:lnTo>
                  <a:pt x="0" y="387114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25277" y="-4678"/>
            <a:ext cx="5447126" cy="4678836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180133" y="183204"/>
            <a:ext cx="4937414" cy="4303072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16631" y="4678836"/>
            <a:ext cx="3621546" cy="1543050"/>
            <a:chOff x="0" y="0"/>
            <a:chExt cx="953823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53823" cy="406400"/>
            </a:xfrm>
            <a:custGeom>
              <a:avLst/>
              <a:gdLst/>
              <a:ahLst/>
              <a:cxnLst/>
              <a:rect r="r" b="b" t="t" l="l"/>
              <a:pathLst>
                <a:path h="406400" w="953823">
                  <a:moveTo>
                    <a:pt x="7506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0623" y="406400"/>
                  </a:lnTo>
                  <a:lnTo>
                    <a:pt x="953823" y="203200"/>
                  </a:lnTo>
                  <a:lnTo>
                    <a:pt x="750623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3952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51381" y="4762376"/>
            <a:ext cx="1375970" cy="1375970"/>
          </a:xfrm>
          <a:custGeom>
            <a:avLst/>
            <a:gdLst/>
            <a:ahLst/>
            <a:cxnLst/>
            <a:rect r="r" b="b" t="t" l="l"/>
            <a:pathLst>
              <a:path h="1375970" w="1375970">
                <a:moveTo>
                  <a:pt x="0" y="0"/>
                </a:moveTo>
                <a:lnTo>
                  <a:pt x="1375970" y="0"/>
                </a:lnTo>
                <a:lnTo>
                  <a:pt x="1375970" y="1375970"/>
                </a:lnTo>
                <a:lnTo>
                  <a:pt x="0" y="1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-10800000">
            <a:off x="6501103" y="4674158"/>
            <a:ext cx="10972017" cy="1543050"/>
            <a:chOff x="0" y="0"/>
            <a:chExt cx="2889749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889749" cy="406400"/>
            </a:xfrm>
            <a:custGeom>
              <a:avLst/>
              <a:gdLst/>
              <a:ahLst/>
              <a:cxnLst/>
              <a:rect r="r" b="b" t="t" l="l"/>
              <a:pathLst>
                <a:path h="406400" w="2889749">
                  <a:moveTo>
                    <a:pt x="268654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686549" y="406400"/>
                  </a:lnTo>
                  <a:lnTo>
                    <a:pt x="2889749" y="203200"/>
                  </a:lnTo>
                  <a:lnTo>
                    <a:pt x="2686549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2775449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7732727" y="8302839"/>
            <a:ext cx="1229280" cy="1229280"/>
          </a:xfrm>
          <a:custGeom>
            <a:avLst/>
            <a:gdLst/>
            <a:ahLst/>
            <a:cxnLst/>
            <a:rect r="r" b="b" t="t" l="l"/>
            <a:pathLst>
              <a:path h="1229280" w="1229280">
                <a:moveTo>
                  <a:pt x="0" y="0"/>
                </a:moveTo>
                <a:lnTo>
                  <a:pt x="1229280" y="0"/>
                </a:lnTo>
                <a:lnTo>
                  <a:pt x="1229280" y="1229280"/>
                </a:lnTo>
                <a:lnTo>
                  <a:pt x="0" y="122928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25277" y="-4678"/>
            <a:ext cx="5447126" cy="4678836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180133" y="183204"/>
            <a:ext cx="4937414" cy="4303072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16631" y="4678836"/>
            <a:ext cx="3621546" cy="1543050"/>
            <a:chOff x="0" y="0"/>
            <a:chExt cx="953823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53823" cy="406400"/>
            </a:xfrm>
            <a:custGeom>
              <a:avLst/>
              <a:gdLst/>
              <a:ahLst/>
              <a:cxnLst/>
              <a:rect r="r" b="b" t="t" l="l"/>
              <a:pathLst>
                <a:path h="406400" w="953823">
                  <a:moveTo>
                    <a:pt x="7506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0623" y="406400"/>
                  </a:lnTo>
                  <a:lnTo>
                    <a:pt x="953823" y="203200"/>
                  </a:lnTo>
                  <a:lnTo>
                    <a:pt x="750623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3952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51381" y="4762376"/>
            <a:ext cx="1375970" cy="1375970"/>
          </a:xfrm>
          <a:custGeom>
            <a:avLst/>
            <a:gdLst/>
            <a:ahLst/>
            <a:cxnLst/>
            <a:rect r="r" b="b" t="t" l="l"/>
            <a:pathLst>
              <a:path h="1375970" w="1375970">
                <a:moveTo>
                  <a:pt x="0" y="0"/>
                </a:moveTo>
                <a:lnTo>
                  <a:pt x="1375970" y="0"/>
                </a:lnTo>
                <a:lnTo>
                  <a:pt x="1375970" y="1375970"/>
                </a:lnTo>
                <a:lnTo>
                  <a:pt x="0" y="1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-10800000">
            <a:off x="6501103" y="4674158"/>
            <a:ext cx="10972017" cy="1543050"/>
            <a:chOff x="0" y="0"/>
            <a:chExt cx="2889749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889749" cy="406400"/>
            </a:xfrm>
            <a:custGeom>
              <a:avLst/>
              <a:gdLst/>
              <a:ahLst/>
              <a:cxnLst/>
              <a:rect r="r" b="b" t="t" l="l"/>
              <a:pathLst>
                <a:path h="406400" w="2889749">
                  <a:moveTo>
                    <a:pt x="268654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686549" y="406400"/>
                  </a:lnTo>
                  <a:lnTo>
                    <a:pt x="2889749" y="203200"/>
                  </a:lnTo>
                  <a:lnTo>
                    <a:pt x="2686549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2775449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7542322" y="4831043"/>
            <a:ext cx="1229280" cy="1229280"/>
          </a:xfrm>
          <a:custGeom>
            <a:avLst/>
            <a:gdLst/>
            <a:ahLst/>
            <a:cxnLst/>
            <a:rect r="r" b="b" t="t" l="l"/>
            <a:pathLst>
              <a:path h="1229280" w="1229280">
                <a:moveTo>
                  <a:pt x="0" y="0"/>
                </a:moveTo>
                <a:lnTo>
                  <a:pt x="1229280" y="0"/>
                </a:lnTo>
                <a:lnTo>
                  <a:pt x="1229280" y="1229280"/>
                </a:lnTo>
                <a:lnTo>
                  <a:pt x="0" y="122928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9144000" y="5051349"/>
            <a:ext cx="8305502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Incentivos para los estudiantes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2"/>
            <a:stretch>
              <a:fillRect l="0" t="-483256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4248720" y="1878515"/>
            <a:ext cx="4754698" cy="2071761"/>
            <a:chOff x="0" y="0"/>
            <a:chExt cx="920876" cy="4012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20876" cy="401253"/>
            </a:xfrm>
            <a:custGeom>
              <a:avLst/>
              <a:gdLst/>
              <a:ahLst/>
              <a:cxnLst/>
              <a:rect r="r" b="b" t="t" l="l"/>
              <a:pathLst>
                <a:path h="401253" w="920876">
                  <a:moveTo>
                    <a:pt x="0" y="0"/>
                  </a:moveTo>
                  <a:lnTo>
                    <a:pt x="920876" y="0"/>
                  </a:lnTo>
                  <a:lnTo>
                    <a:pt x="920876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920876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36106" y="4274093"/>
            <a:ext cx="7167311" cy="2071761"/>
            <a:chOff x="0" y="0"/>
            <a:chExt cx="1388144" cy="40125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716429" y="1878515"/>
            <a:ext cx="7086092" cy="2071761"/>
            <a:chOff x="0" y="0"/>
            <a:chExt cx="1372413" cy="4012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716429" y="4274093"/>
            <a:ext cx="7086092" cy="2071761"/>
            <a:chOff x="0" y="0"/>
            <a:chExt cx="1372413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36106" y="6669672"/>
            <a:ext cx="7167311" cy="2071761"/>
            <a:chOff x="0" y="0"/>
            <a:chExt cx="1388144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7086092" cy="2071761"/>
            <a:chOff x="0" y="0"/>
            <a:chExt cx="1372413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1117142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2646336" y="4371332"/>
            <a:ext cx="1877283" cy="1877283"/>
          </a:xfrm>
          <a:custGeom>
            <a:avLst/>
            <a:gdLst/>
            <a:ahLst/>
            <a:cxnLst/>
            <a:rect r="r" b="b" t="t" l="l"/>
            <a:pathLst>
              <a:path h="1877283" w="1877283">
                <a:moveTo>
                  <a:pt x="0" y="0"/>
                </a:moveTo>
                <a:lnTo>
                  <a:pt x="1877284" y="0"/>
                </a:lnTo>
                <a:lnTo>
                  <a:pt x="1877284" y="1877283"/>
                </a:lnTo>
                <a:lnTo>
                  <a:pt x="0" y="187728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005401" y="1878515"/>
            <a:ext cx="2203956" cy="2203956"/>
          </a:xfrm>
          <a:custGeom>
            <a:avLst/>
            <a:gdLst/>
            <a:ahLst/>
            <a:cxnLst/>
            <a:rect r="r" b="b" t="t" l="l"/>
            <a:pathLst>
              <a:path h="2203956" w="2203956">
                <a:moveTo>
                  <a:pt x="0" y="0"/>
                </a:moveTo>
                <a:lnTo>
                  <a:pt x="2203956" y="0"/>
                </a:lnTo>
                <a:lnTo>
                  <a:pt x="2203956" y="2203956"/>
                </a:lnTo>
                <a:lnTo>
                  <a:pt x="0" y="220395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344796" y="4497724"/>
            <a:ext cx="1756694" cy="1756694"/>
          </a:xfrm>
          <a:custGeom>
            <a:avLst/>
            <a:gdLst/>
            <a:ahLst/>
            <a:cxnLst/>
            <a:rect r="r" b="b" t="t" l="l"/>
            <a:pathLst>
              <a:path h="1756694" w="1756694">
                <a:moveTo>
                  <a:pt x="0" y="0"/>
                </a:moveTo>
                <a:lnTo>
                  <a:pt x="1756694" y="0"/>
                </a:lnTo>
                <a:lnTo>
                  <a:pt x="1756694" y="1756695"/>
                </a:lnTo>
                <a:lnTo>
                  <a:pt x="0" y="175669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690742" y="6811316"/>
            <a:ext cx="1788472" cy="1788472"/>
          </a:xfrm>
          <a:custGeom>
            <a:avLst/>
            <a:gdLst/>
            <a:ahLst/>
            <a:cxnLst/>
            <a:rect r="r" b="b" t="t" l="l"/>
            <a:pathLst>
              <a:path h="1788472" w="1788472">
                <a:moveTo>
                  <a:pt x="0" y="0"/>
                </a:moveTo>
                <a:lnTo>
                  <a:pt x="1788472" y="0"/>
                </a:lnTo>
                <a:lnTo>
                  <a:pt x="1788472" y="1788472"/>
                </a:lnTo>
                <a:lnTo>
                  <a:pt x="0" y="178847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3366852" y="6888779"/>
            <a:ext cx="1734638" cy="1734638"/>
          </a:xfrm>
          <a:custGeom>
            <a:avLst/>
            <a:gdLst/>
            <a:ahLst/>
            <a:cxnLst/>
            <a:rect r="r" b="b" t="t" l="l"/>
            <a:pathLst>
              <a:path h="1734638" w="1734638">
                <a:moveTo>
                  <a:pt x="0" y="0"/>
                </a:moveTo>
                <a:lnTo>
                  <a:pt x="1734638" y="0"/>
                </a:lnTo>
                <a:lnTo>
                  <a:pt x="1734638" y="1734638"/>
                </a:lnTo>
                <a:lnTo>
                  <a:pt x="0" y="173463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25277" y="-4678"/>
            <a:ext cx="5447126" cy="4678836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180133" y="183204"/>
            <a:ext cx="4937414" cy="4303072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4"/>
              <a:stretch>
                <a:fillRect l="0" t="-7370" r="0" b="-737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16631" y="4678836"/>
            <a:ext cx="3621546" cy="1543050"/>
            <a:chOff x="0" y="0"/>
            <a:chExt cx="953823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53823" cy="406400"/>
            </a:xfrm>
            <a:custGeom>
              <a:avLst/>
              <a:gdLst/>
              <a:ahLst/>
              <a:cxnLst/>
              <a:rect r="r" b="b" t="t" l="l"/>
              <a:pathLst>
                <a:path h="406400" w="953823">
                  <a:moveTo>
                    <a:pt x="7506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0623" y="406400"/>
                  </a:lnTo>
                  <a:lnTo>
                    <a:pt x="953823" y="203200"/>
                  </a:lnTo>
                  <a:lnTo>
                    <a:pt x="750623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3952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178371" y="233474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8"/>
                </a:lnTo>
                <a:lnTo>
                  <a:pt x="0" y="395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502509" y="1135243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6" y="0"/>
                </a:lnTo>
                <a:lnTo>
                  <a:pt x="1008706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27351" y="8777238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51381" y="4762376"/>
            <a:ext cx="1375970" cy="1375970"/>
          </a:xfrm>
          <a:custGeom>
            <a:avLst/>
            <a:gdLst/>
            <a:ahLst/>
            <a:cxnLst/>
            <a:rect r="r" b="b" t="t" l="l"/>
            <a:pathLst>
              <a:path h="1375970" w="1375970">
                <a:moveTo>
                  <a:pt x="0" y="0"/>
                </a:moveTo>
                <a:lnTo>
                  <a:pt x="1375970" y="0"/>
                </a:lnTo>
                <a:lnTo>
                  <a:pt x="1375970" y="1375970"/>
                </a:lnTo>
                <a:lnTo>
                  <a:pt x="0" y="1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-10800000">
            <a:off x="13847541" y="4674158"/>
            <a:ext cx="3625579" cy="1543050"/>
            <a:chOff x="0" y="0"/>
            <a:chExt cx="954885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54885" cy="406400"/>
            </a:xfrm>
            <a:custGeom>
              <a:avLst/>
              <a:gdLst/>
              <a:ahLst/>
              <a:cxnLst/>
              <a:rect r="r" b="b" t="t" l="l"/>
              <a:pathLst>
                <a:path h="406400" w="954885">
                  <a:moveTo>
                    <a:pt x="75168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51685" y="406400"/>
                  </a:lnTo>
                  <a:lnTo>
                    <a:pt x="954885" y="203200"/>
                  </a:lnTo>
                  <a:lnTo>
                    <a:pt x="751685" y="0"/>
                  </a:lnTo>
                  <a:close/>
                </a:path>
              </a:pathLst>
            </a:custGeom>
            <a:solidFill>
              <a:srgbClr val="B5D2D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405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5660331" y="4831043"/>
            <a:ext cx="1401230" cy="1229280"/>
          </a:xfrm>
          <a:custGeom>
            <a:avLst/>
            <a:gdLst/>
            <a:ahLst/>
            <a:cxnLst/>
            <a:rect r="r" b="b" t="t" l="l"/>
            <a:pathLst>
              <a:path h="1229280" w="1401230">
                <a:moveTo>
                  <a:pt x="0" y="0"/>
                </a:moveTo>
                <a:lnTo>
                  <a:pt x="1401229" y="0"/>
                </a:lnTo>
                <a:lnTo>
                  <a:pt x="1401229" y="1229280"/>
                </a:lnTo>
                <a:lnTo>
                  <a:pt x="0" y="122928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6993" r="0" b="-6993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6794740" y="4831043"/>
            <a:ext cx="3946194" cy="3946194"/>
          </a:xfrm>
          <a:custGeom>
            <a:avLst/>
            <a:gdLst/>
            <a:ahLst/>
            <a:cxnLst/>
            <a:rect r="r" b="b" t="t" l="l"/>
            <a:pathLst>
              <a:path h="3946194" w="3946194">
                <a:moveTo>
                  <a:pt x="0" y="0"/>
                </a:moveTo>
                <a:lnTo>
                  <a:pt x="3946195" y="0"/>
                </a:lnTo>
                <a:lnTo>
                  <a:pt x="3946195" y="3946195"/>
                </a:lnTo>
                <a:lnTo>
                  <a:pt x="0" y="394619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5925277" y="8778820"/>
            <a:ext cx="60378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Medición de asistencia</a:t>
            </a:r>
          </a:p>
        </p:txBody>
      </p:sp>
    </p:spTree>
  </p:cSld>
  <p:clrMapOvr>
    <a:masterClrMapping/>
  </p:clrMapOvr>
  <p:transition spd="fast">
    <p:fade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504970" y="2625371"/>
            <a:ext cx="5286761" cy="6151867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751880" y="2943506"/>
            <a:ext cx="4784241" cy="5567116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72396" y="1914416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Pagina Web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960576" y="2981216"/>
            <a:ext cx="3115889" cy="3625762"/>
            <a:chOff x="0" y="0"/>
            <a:chExt cx="6985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5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516207" y="3323775"/>
            <a:ext cx="3115889" cy="3625762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8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8925299" y="3556930"/>
            <a:ext cx="3115889" cy="3625762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9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1299278" y="3680022"/>
            <a:ext cx="3115889" cy="3625762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0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240930" y="2335147"/>
            <a:ext cx="5866171" cy="6826089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6501056" y="3704221"/>
            <a:ext cx="3781054" cy="4399772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1708298" y="3704221"/>
            <a:ext cx="3416597" cy="3975676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240930" y="2335147"/>
            <a:ext cx="5866171" cy="6826089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8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6501056" y="3704221"/>
            <a:ext cx="3781054" cy="4399772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9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1748093" y="3850603"/>
            <a:ext cx="3104379" cy="3612368"/>
            <a:chOff x="0" y="0"/>
            <a:chExt cx="6985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5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730055" y="3879178"/>
            <a:ext cx="3115889" cy="3625762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8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6033061" y="2237643"/>
            <a:ext cx="6015686" cy="7000071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9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1708298" y="3704221"/>
            <a:ext cx="3416597" cy="3975676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240930" y="2335147"/>
            <a:ext cx="5866171" cy="6826089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8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504970" y="2625371"/>
            <a:ext cx="5286761" cy="6151867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751880" y="2943506"/>
            <a:ext cx="4784241" cy="5567116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6072396" y="1914416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 móvil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960576" y="2981216"/>
            <a:ext cx="3115889" cy="3625762"/>
            <a:chOff x="0" y="0"/>
            <a:chExt cx="6985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4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516207" y="3323775"/>
            <a:ext cx="3115889" cy="3625762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12096" t="0" r="-12096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8925299" y="3556930"/>
            <a:ext cx="3115889" cy="3625762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8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1299278" y="3680022"/>
            <a:ext cx="3115889" cy="3625762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9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3096161" y="3850603"/>
            <a:ext cx="3115889" cy="3625762"/>
            <a:chOff x="0" y="0"/>
            <a:chExt cx="6985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0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240930" y="2335147"/>
            <a:ext cx="5866171" cy="6826089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6501056" y="3704221"/>
            <a:ext cx="3781054" cy="4399772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12096" t="0" r="-12096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2"/>
            <a:stretch>
              <a:fillRect l="0" t="-483256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836106" y="1878515"/>
            <a:ext cx="7167311" cy="2071761"/>
            <a:chOff x="0" y="0"/>
            <a:chExt cx="1388144" cy="4012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36106" y="4274093"/>
            <a:ext cx="7167311" cy="2071761"/>
            <a:chOff x="0" y="0"/>
            <a:chExt cx="1388144" cy="40125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716429" y="1878515"/>
            <a:ext cx="4667760" cy="2071761"/>
            <a:chOff x="0" y="0"/>
            <a:chExt cx="904038" cy="4012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04038" cy="401253"/>
            </a:xfrm>
            <a:custGeom>
              <a:avLst/>
              <a:gdLst/>
              <a:ahLst/>
              <a:cxnLst/>
              <a:rect r="r" b="b" t="t" l="l"/>
              <a:pathLst>
                <a:path h="401253" w="904038">
                  <a:moveTo>
                    <a:pt x="0" y="0"/>
                  </a:moveTo>
                  <a:lnTo>
                    <a:pt x="904038" y="0"/>
                  </a:lnTo>
                  <a:lnTo>
                    <a:pt x="904038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904038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716429" y="4274093"/>
            <a:ext cx="7086092" cy="2071761"/>
            <a:chOff x="0" y="0"/>
            <a:chExt cx="1372413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36106" y="6669672"/>
            <a:ext cx="7167311" cy="2071761"/>
            <a:chOff x="0" y="0"/>
            <a:chExt cx="1388144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7086092" cy="2071761"/>
            <a:chOff x="0" y="0"/>
            <a:chExt cx="1372413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1117142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2646336" y="4371332"/>
            <a:ext cx="1877283" cy="1877283"/>
          </a:xfrm>
          <a:custGeom>
            <a:avLst/>
            <a:gdLst/>
            <a:ahLst/>
            <a:cxnLst/>
            <a:rect r="r" b="b" t="t" l="l"/>
            <a:pathLst>
              <a:path h="1877283" w="1877283">
                <a:moveTo>
                  <a:pt x="0" y="0"/>
                </a:moveTo>
                <a:lnTo>
                  <a:pt x="1877284" y="0"/>
                </a:lnTo>
                <a:lnTo>
                  <a:pt x="1877284" y="1877283"/>
                </a:lnTo>
                <a:lnTo>
                  <a:pt x="0" y="187728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2507870" y="1878515"/>
            <a:ext cx="2154216" cy="2154216"/>
          </a:xfrm>
          <a:custGeom>
            <a:avLst/>
            <a:gdLst/>
            <a:ahLst/>
            <a:cxnLst/>
            <a:rect r="r" b="b" t="t" l="l"/>
            <a:pathLst>
              <a:path h="2154216" w="2154216">
                <a:moveTo>
                  <a:pt x="0" y="0"/>
                </a:moveTo>
                <a:lnTo>
                  <a:pt x="2154216" y="0"/>
                </a:lnTo>
                <a:lnTo>
                  <a:pt x="2154216" y="2154216"/>
                </a:lnTo>
                <a:lnTo>
                  <a:pt x="0" y="215421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344796" y="4497724"/>
            <a:ext cx="1756694" cy="1756694"/>
          </a:xfrm>
          <a:custGeom>
            <a:avLst/>
            <a:gdLst/>
            <a:ahLst/>
            <a:cxnLst/>
            <a:rect r="r" b="b" t="t" l="l"/>
            <a:pathLst>
              <a:path h="1756694" w="1756694">
                <a:moveTo>
                  <a:pt x="0" y="0"/>
                </a:moveTo>
                <a:lnTo>
                  <a:pt x="1756694" y="0"/>
                </a:lnTo>
                <a:lnTo>
                  <a:pt x="1756694" y="1756695"/>
                </a:lnTo>
                <a:lnTo>
                  <a:pt x="0" y="175669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690742" y="6811316"/>
            <a:ext cx="1788472" cy="1788472"/>
          </a:xfrm>
          <a:custGeom>
            <a:avLst/>
            <a:gdLst/>
            <a:ahLst/>
            <a:cxnLst/>
            <a:rect r="r" b="b" t="t" l="l"/>
            <a:pathLst>
              <a:path h="1788472" w="1788472">
                <a:moveTo>
                  <a:pt x="0" y="0"/>
                </a:moveTo>
                <a:lnTo>
                  <a:pt x="1788472" y="0"/>
                </a:lnTo>
                <a:lnTo>
                  <a:pt x="1788472" y="1788472"/>
                </a:lnTo>
                <a:lnTo>
                  <a:pt x="0" y="178847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3366852" y="6888779"/>
            <a:ext cx="1734638" cy="1734638"/>
          </a:xfrm>
          <a:custGeom>
            <a:avLst/>
            <a:gdLst/>
            <a:ahLst/>
            <a:cxnLst/>
            <a:rect r="r" b="b" t="t" l="l"/>
            <a:pathLst>
              <a:path h="1734638" w="1734638">
                <a:moveTo>
                  <a:pt x="0" y="0"/>
                </a:moveTo>
                <a:lnTo>
                  <a:pt x="1734638" y="0"/>
                </a:lnTo>
                <a:lnTo>
                  <a:pt x="1734638" y="1734638"/>
                </a:lnTo>
                <a:lnTo>
                  <a:pt x="0" y="173463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1708298" y="3704221"/>
            <a:ext cx="3416597" cy="3975676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240930" y="2335147"/>
            <a:ext cx="5866171" cy="6826089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12096" t="0" r="-12096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6501056" y="3704221"/>
            <a:ext cx="3781054" cy="4399772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8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1708298" y="3704221"/>
            <a:ext cx="3416597" cy="3975676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12096" t="0" r="-12096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240930" y="2335147"/>
            <a:ext cx="5866171" cy="6826089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6501056" y="3704221"/>
            <a:ext cx="3781054" cy="4399772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8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1748093" y="3850603"/>
            <a:ext cx="3104379" cy="3612368"/>
            <a:chOff x="0" y="0"/>
            <a:chExt cx="6985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4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730055" y="3879178"/>
            <a:ext cx="3115889" cy="3625762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6033061" y="2237643"/>
            <a:ext cx="6015686" cy="7000071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8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131425" y="2352103"/>
            <a:ext cx="5917322" cy="6885611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-1400787" y="3938526"/>
            <a:ext cx="2801573" cy="3260012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6076746" y="10853"/>
            <a:ext cx="614320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6597243" y="781112"/>
            <a:ext cx="4938877" cy="1018643"/>
          </a:xfrm>
          <a:custGeom>
            <a:avLst/>
            <a:gdLst/>
            <a:ahLst/>
            <a:cxnLst/>
            <a:rect r="r" b="b" t="t" l="l"/>
            <a:pathLst>
              <a:path h="1018643" w="4938877">
                <a:moveTo>
                  <a:pt x="0" y="0"/>
                </a:moveTo>
                <a:lnTo>
                  <a:pt x="4938877" y="0"/>
                </a:lnTo>
                <a:lnTo>
                  <a:pt x="4938877" y="1018644"/>
                </a:lnTo>
                <a:lnTo>
                  <a:pt x="0" y="1018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8095804" y="4107620"/>
            <a:ext cx="2096392" cy="2071761"/>
            <a:chOff x="0" y="0"/>
            <a:chExt cx="406023" cy="4012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6023" cy="401253"/>
            </a:xfrm>
            <a:custGeom>
              <a:avLst/>
              <a:gdLst/>
              <a:ahLst/>
              <a:cxnLst/>
              <a:rect r="r" b="b" t="t" l="l"/>
              <a:pathLst>
                <a:path h="401253" w="406023">
                  <a:moveTo>
                    <a:pt x="0" y="0"/>
                  </a:moveTo>
                  <a:lnTo>
                    <a:pt x="406023" y="0"/>
                  </a:lnTo>
                  <a:lnTo>
                    <a:pt x="40602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40602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Flujo del Sistema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4909719" y="547266"/>
            <a:ext cx="8468561" cy="9192468"/>
            <a:chOff x="0" y="0"/>
            <a:chExt cx="11291415" cy="1225662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291415" cy="12256624"/>
            </a:xfrm>
            <a:custGeom>
              <a:avLst/>
              <a:gdLst/>
              <a:ahLst/>
              <a:cxnLst/>
              <a:rect r="r" b="b" t="t" l="l"/>
              <a:pathLst>
                <a:path h="12256624" w="11291415">
                  <a:moveTo>
                    <a:pt x="0" y="0"/>
                  </a:moveTo>
                  <a:lnTo>
                    <a:pt x="11291415" y="0"/>
                  </a:lnTo>
                  <a:lnTo>
                    <a:pt x="11291415" y="12256624"/>
                  </a:lnTo>
                  <a:lnTo>
                    <a:pt x="0" y="12256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1273405" y="1040542"/>
              <a:ext cx="8744604" cy="10175540"/>
              <a:chOff x="0" y="0"/>
              <a:chExt cx="6985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37" id="37"/>
          <p:cNvGrpSpPr/>
          <p:nvPr/>
        </p:nvGrpSpPr>
        <p:grpSpPr>
          <a:xfrm rot="0">
            <a:off x="6054771" y="1410995"/>
            <a:ext cx="6287502" cy="7316366"/>
            <a:chOff x="0" y="0"/>
            <a:chExt cx="6985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8"/>
              <a:stretch>
                <a:fillRect l="-8181" t="0" r="-8181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8261098" y="4060215"/>
            <a:ext cx="10608240" cy="2071761"/>
            <a:chOff x="0" y="0"/>
            <a:chExt cx="2054573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4573" cy="401253"/>
            </a:xfrm>
            <a:custGeom>
              <a:avLst/>
              <a:gdLst/>
              <a:ahLst/>
              <a:cxnLst/>
              <a:rect r="r" b="b" t="t" l="l"/>
              <a:pathLst>
                <a:path h="401253" w="2054573">
                  <a:moveTo>
                    <a:pt x="0" y="0"/>
                  </a:moveTo>
                  <a:lnTo>
                    <a:pt x="2054573" y="0"/>
                  </a:lnTo>
                  <a:lnTo>
                    <a:pt x="205457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05457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443246" y="2211881"/>
            <a:ext cx="5401507" cy="5863237"/>
            <a:chOff x="0" y="0"/>
            <a:chExt cx="7202010" cy="78176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202010" cy="7817650"/>
            </a:xfrm>
            <a:custGeom>
              <a:avLst/>
              <a:gdLst/>
              <a:ahLst/>
              <a:cxnLst/>
              <a:rect r="r" b="b" t="t" l="l"/>
              <a:pathLst>
                <a:path h="7817650" w="7202010">
                  <a:moveTo>
                    <a:pt x="0" y="0"/>
                  </a:moveTo>
                  <a:lnTo>
                    <a:pt x="7202010" y="0"/>
                  </a:lnTo>
                  <a:lnTo>
                    <a:pt x="7202010" y="7817650"/>
                  </a:lnTo>
                  <a:lnTo>
                    <a:pt x="0" y="7817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812217" y="663690"/>
              <a:ext cx="5577576" cy="6490270"/>
              <a:chOff x="0" y="0"/>
              <a:chExt cx="6985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7173595" y="2762794"/>
            <a:ext cx="4010361" cy="4666602"/>
            <a:chOff x="0" y="0"/>
            <a:chExt cx="6985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8"/>
              <a:stretch>
                <a:fillRect l="-8181" t="0" r="-8181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</p:spTree>
  </p:cSld>
  <p:clrMapOvr>
    <a:masterClrMapping/>
  </p:clrMapOvr>
  <p:transition spd="fast">
    <p:fade/>
  </p:transition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018087" y="4060215"/>
            <a:ext cx="13851251" cy="2071761"/>
            <a:chOff x="0" y="0"/>
            <a:chExt cx="2682670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682670" cy="401253"/>
            </a:xfrm>
            <a:custGeom>
              <a:avLst/>
              <a:gdLst/>
              <a:ahLst/>
              <a:cxnLst/>
              <a:rect r="r" b="b" t="t" l="l"/>
              <a:pathLst>
                <a:path h="401253" w="2682670">
                  <a:moveTo>
                    <a:pt x="0" y="0"/>
                  </a:moveTo>
                  <a:lnTo>
                    <a:pt x="2682670" y="0"/>
                  </a:lnTo>
                  <a:lnTo>
                    <a:pt x="2682670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682670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16631" y="2211881"/>
            <a:ext cx="5401507" cy="5863237"/>
            <a:chOff x="0" y="0"/>
            <a:chExt cx="7202010" cy="78176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202010" cy="7817650"/>
            </a:xfrm>
            <a:custGeom>
              <a:avLst/>
              <a:gdLst/>
              <a:ahLst/>
              <a:cxnLst/>
              <a:rect r="r" b="b" t="t" l="l"/>
              <a:pathLst>
                <a:path h="7817650" w="7202010">
                  <a:moveTo>
                    <a:pt x="0" y="0"/>
                  </a:moveTo>
                  <a:lnTo>
                    <a:pt x="7202010" y="0"/>
                  </a:lnTo>
                  <a:lnTo>
                    <a:pt x="7202010" y="7817650"/>
                  </a:lnTo>
                  <a:lnTo>
                    <a:pt x="0" y="7817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812217" y="663690"/>
              <a:ext cx="5577576" cy="6490270"/>
              <a:chOff x="0" y="0"/>
              <a:chExt cx="6985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37" id="37"/>
          <p:cNvGrpSpPr/>
          <p:nvPr/>
        </p:nvGrpSpPr>
        <p:grpSpPr>
          <a:xfrm rot="0">
            <a:off x="1546980" y="2762794"/>
            <a:ext cx="4010361" cy="4666602"/>
            <a:chOff x="0" y="0"/>
            <a:chExt cx="6985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8"/>
              <a:stretch>
                <a:fillRect l="-8181" t="0" r="-8181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-2163060">
            <a:off x="12417515" y="1378987"/>
            <a:ext cx="4032368" cy="3041962"/>
          </a:xfrm>
          <a:custGeom>
            <a:avLst/>
            <a:gdLst/>
            <a:ahLst/>
            <a:cxnLst/>
            <a:rect r="r" b="b" t="t" l="l"/>
            <a:pathLst>
              <a:path h="3041962" w="4032368">
                <a:moveTo>
                  <a:pt x="0" y="0"/>
                </a:moveTo>
                <a:lnTo>
                  <a:pt x="4032367" y="0"/>
                </a:lnTo>
                <a:lnTo>
                  <a:pt x="4032367" y="3041962"/>
                </a:lnTo>
                <a:lnTo>
                  <a:pt x="0" y="304196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1813424">
            <a:off x="6528293" y="5908320"/>
            <a:ext cx="4050690" cy="3049862"/>
            <a:chOff x="0" y="0"/>
            <a:chExt cx="5400920" cy="4066482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5005245" y="2026714"/>
              <a:ext cx="15160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400920" cy="4066482"/>
            </a:xfrm>
            <a:custGeom>
              <a:avLst/>
              <a:gdLst/>
              <a:ahLst/>
              <a:cxnLst/>
              <a:rect r="r" b="b" t="t" l="l"/>
              <a:pathLst>
                <a:path h="4066482" w="5400920">
                  <a:moveTo>
                    <a:pt x="0" y="0"/>
                  </a:moveTo>
                  <a:lnTo>
                    <a:pt x="5400920" y="0"/>
                  </a:lnTo>
                  <a:lnTo>
                    <a:pt x="5400920" y="4066482"/>
                  </a:lnTo>
                  <a:lnTo>
                    <a:pt x="0" y="4066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4971077" y="4060215"/>
            <a:ext cx="13898261" cy="2071761"/>
            <a:chOff x="0" y="0"/>
            <a:chExt cx="2691774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691774" cy="401253"/>
            </a:xfrm>
            <a:custGeom>
              <a:avLst/>
              <a:gdLst/>
              <a:ahLst/>
              <a:cxnLst/>
              <a:rect r="r" b="b" t="t" l="l"/>
              <a:pathLst>
                <a:path h="401253" w="2691774">
                  <a:moveTo>
                    <a:pt x="0" y="0"/>
                  </a:moveTo>
                  <a:lnTo>
                    <a:pt x="2691774" y="0"/>
                  </a:lnTo>
                  <a:lnTo>
                    <a:pt x="269177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69177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8096395" y="1028700"/>
            <a:ext cx="1882958" cy="1951251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861546" y="1903968"/>
            <a:ext cx="3381229" cy="6690344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7"/>
              <a:stretch>
                <a:fillRect l="0" t="-27335" r="0" b="-27335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5" id="45"/>
          <p:cNvSpPr/>
          <p:nvPr/>
        </p:nvSpPr>
        <p:spPr>
          <a:xfrm flipH="false" flipV="false" rot="1227278">
            <a:off x="12254590" y="6082353"/>
            <a:ext cx="4032368" cy="3041962"/>
          </a:xfrm>
          <a:custGeom>
            <a:avLst/>
            <a:gdLst/>
            <a:ahLst/>
            <a:cxnLst/>
            <a:rect r="r" b="b" t="t" l="l"/>
            <a:pathLst>
              <a:path h="3041962" w="4032368">
                <a:moveTo>
                  <a:pt x="0" y="0"/>
                </a:moveTo>
                <a:lnTo>
                  <a:pt x="4032368" y="0"/>
                </a:lnTo>
                <a:lnTo>
                  <a:pt x="4032368" y="3041962"/>
                </a:lnTo>
                <a:lnTo>
                  <a:pt x="0" y="30419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-1569012">
            <a:off x="6374978" y="3546416"/>
            <a:ext cx="4050690" cy="3049862"/>
            <a:chOff x="0" y="0"/>
            <a:chExt cx="5400920" cy="4066482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5005245" y="2026714"/>
              <a:ext cx="15160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400920" cy="4066482"/>
            </a:xfrm>
            <a:custGeom>
              <a:avLst/>
              <a:gdLst/>
              <a:ahLst/>
              <a:cxnLst/>
              <a:rect r="r" b="b" t="t" l="l"/>
              <a:pathLst>
                <a:path h="4066482" w="5400920">
                  <a:moveTo>
                    <a:pt x="0" y="0"/>
                  </a:moveTo>
                  <a:lnTo>
                    <a:pt x="5400920" y="0"/>
                  </a:lnTo>
                  <a:lnTo>
                    <a:pt x="5400920" y="4066482"/>
                  </a:lnTo>
                  <a:lnTo>
                    <a:pt x="0" y="4066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842844" y="4060215"/>
            <a:ext cx="15026494" cy="2071761"/>
            <a:chOff x="0" y="0"/>
            <a:chExt cx="2910287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10287" cy="401253"/>
            </a:xfrm>
            <a:custGeom>
              <a:avLst/>
              <a:gdLst/>
              <a:ahLst/>
              <a:cxnLst/>
              <a:rect r="r" b="b" t="t" l="l"/>
              <a:pathLst>
                <a:path h="401253" w="2910287">
                  <a:moveTo>
                    <a:pt x="0" y="0"/>
                  </a:moveTo>
                  <a:lnTo>
                    <a:pt x="2910287" y="0"/>
                  </a:lnTo>
                  <a:lnTo>
                    <a:pt x="2910287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910287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3117701" y="1014990"/>
            <a:ext cx="1882958" cy="1951251"/>
          </a:xfrm>
          <a:prstGeom prst="rect">
            <a:avLst/>
          </a:prstGeom>
        </p:spPr>
      </p:pic>
      <p:sp>
        <p:nvSpPr>
          <p:cNvPr name="Freeform 34" id="34"/>
          <p:cNvSpPr/>
          <p:nvPr/>
        </p:nvSpPr>
        <p:spPr>
          <a:xfrm flipH="false" flipV="false" rot="0">
            <a:off x="8343727" y="1298994"/>
            <a:ext cx="1388293" cy="1383244"/>
          </a:xfrm>
          <a:custGeom>
            <a:avLst/>
            <a:gdLst/>
            <a:ahLst/>
            <a:cxnLst/>
            <a:rect r="r" b="b" t="t" l="l"/>
            <a:pathLst>
              <a:path h="1383244" w="1388293">
                <a:moveTo>
                  <a:pt x="0" y="0"/>
                </a:moveTo>
                <a:lnTo>
                  <a:pt x="1388293" y="0"/>
                </a:lnTo>
                <a:lnTo>
                  <a:pt x="1388293" y="1383244"/>
                </a:lnTo>
                <a:lnTo>
                  <a:pt x="0" y="13832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532548" y="1485291"/>
            <a:ext cx="1010650" cy="1010650"/>
          </a:xfrm>
          <a:custGeom>
            <a:avLst/>
            <a:gdLst/>
            <a:ahLst/>
            <a:cxnLst/>
            <a:rect r="r" b="b" t="t" l="l"/>
            <a:pathLst>
              <a:path h="1010650" w="1010650">
                <a:moveTo>
                  <a:pt x="0" y="0"/>
                </a:moveTo>
                <a:lnTo>
                  <a:pt x="1010651" y="0"/>
                </a:lnTo>
                <a:lnTo>
                  <a:pt x="1010651" y="1010650"/>
                </a:lnTo>
                <a:lnTo>
                  <a:pt x="0" y="10106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1747995">
            <a:off x="12596379" y="4763206"/>
            <a:ext cx="4032368" cy="3041962"/>
          </a:xfrm>
          <a:custGeom>
            <a:avLst/>
            <a:gdLst/>
            <a:ahLst/>
            <a:cxnLst/>
            <a:rect r="r" b="b" t="t" l="l"/>
            <a:pathLst>
              <a:path h="3041962" w="4032368">
                <a:moveTo>
                  <a:pt x="0" y="0"/>
                </a:moveTo>
                <a:lnTo>
                  <a:pt x="4032368" y="0"/>
                </a:lnTo>
                <a:lnTo>
                  <a:pt x="4032368" y="3041962"/>
                </a:lnTo>
                <a:lnTo>
                  <a:pt x="0" y="304196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861546" y="1903968"/>
            <a:ext cx="3381229" cy="6690344"/>
            <a:chOff x="0" y="0"/>
            <a:chExt cx="2620010" cy="518414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22"/>
              <a:stretch>
                <a:fillRect l="0" t="-27335" r="0" b="-27335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2241863" y="2313293"/>
            <a:ext cx="2620594" cy="1973108"/>
          </a:xfrm>
          <a:custGeom>
            <a:avLst/>
            <a:gdLst/>
            <a:ahLst/>
            <a:cxnLst/>
            <a:rect r="r" b="b" t="t" l="l"/>
            <a:pathLst>
              <a:path h="1973108" w="2620594">
                <a:moveTo>
                  <a:pt x="0" y="0"/>
                </a:moveTo>
                <a:lnTo>
                  <a:pt x="2620595" y="0"/>
                </a:lnTo>
                <a:lnTo>
                  <a:pt x="2620595" y="1973108"/>
                </a:lnTo>
                <a:lnTo>
                  <a:pt x="0" y="197310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7012528" y="3571164"/>
            <a:ext cx="4050690" cy="3049862"/>
            <a:chOff x="0" y="0"/>
            <a:chExt cx="5400920" cy="4066482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5005245" y="2026714"/>
              <a:ext cx="15160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400920" cy="4066482"/>
            </a:xfrm>
            <a:custGeom>
              <a:avLst/>
              <a:gdLst/>
              <a:ahLst/>
              <a:cxnLst/>
              <a:rect r="r" b="b" t="t" l="l"/>
              <a:pathLst>
                <a:path h="4066482" w="5400920">
                  <a:moveTo>
                    <a:pt x="0" y="0"/>
                  </a:moveTo>
                  <a:lnTo>
                    <a:pt x="5400920" y="0"/>
                  </a:lnTo>
                  <a:lnTo>
                    <a:pt x="5400920" y="4066482"/>
                  </a:lnTo>
                  <a:lnTo>
                    <a:pt x="0" y="4066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842844" y="4060215"/>
            <a:ext cx="15026494" cy="2071761"/>
            <a:chOff x="0" y="0"/>
            <a:chExt cx="2910287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10287" cy="401253"/>
            </a:xfrm>
            <a:custGeom>
              <a:avLst/>
              <a:gdLst/>
              <a:ahLst/>
              <a:cxnLst/>
              <a:rect r="r" b="b" t="t" l="l"/>
              <a:pathLst>
                <a:path h="401253" w="2910287">
                  <a:moveTo>
                    <a:pt x="0" y="0"/>
                  </a:moveTo>
                  <a:lnTo>
                    <a:pt x="2910287" y="0"/>
                  </a:lnTo>
                  <a:lnTo>
                    <a:pt x="2910287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910287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343727" y="1298994"/>
            <a:ext cx="1388293" cy="1383244"/>
          </a:xfrm>
          <a:custGeom>
            <a:avLst/>
            <a:gdLst/>
            <a:ahLst/>
            <a:cxnLst/>
            <a:rect r="r" b="b" t="t" l="l"/>
            <a:pathLst>
              <a:path h="1383244" w="1388293">
                <a:moveTo>
                  <a:pt x="0" y="0"/>
                </a:moveTo>
                <a:lnTo>
                  <a:pt x="1388293" y="0"/>
                </a:lnTo>
                <a:lnTo>
                  <a:pt x="1388293" y="1383244"/>
                </a:lnTo>
                <a:lnTo>
                  <a:pt x="0" y="13832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532548" y="1485291"/>
            <a:ext cx="1010650" cy="1010650"/>
          </a:xfrm>
          <a:custGeom>
            <a:avLst/>
            <a:gdLst/>
            <a:ahLst/>
            <a:cxnLst/>
            <a:rect r="r" b="b" t="t" l="l"/>
            <a:pathLst>
              <a:path h="1010650" w="1010650">
                <a:moveTo>
                  <a:pt x="0" y="0"/>
                </a:moveTo>
                <a:lnTo>
                  <a:pt x="1010651" y="0"/>
                </a:lnTo>
                <a:lnTo>
                  <a:pt x="1010651" y="1010650"/>
                </a:lnTo>
                <a:lnTo>
                  <a:pt x="0" y="10106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365033" y="1298994"/>
            <a:ext cx="1388293" cy="1383244"/>
          </a:xfrm>
          <a:custGeom>
            <a:avLst/>
            <a:gdLst/>
            <a:ahLst/>
            <a:cxnLst/>
            <a:rect r="r" b="b" t="t" l="l"/>
            <a:pathLst>
              <a:path h="1383244" w="1388293">
                <a:moveTo>
                  <a:pt x="0" y="0"/>
                </a:moveTo>
                <a:lnTo>
                  <a:pt x="1388293" y="0"/>
                </a:lnTo>
                <a:lnTo>
                  <a:pt x="1388293" y="1383244"/>
                </a:lnTo>
                <a:lnTo>
                  <a:pt x="0" y="13832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553854" y="1485291"/>
            <a:ext cx="1010650" cy="1010650"/>
          </a:xfrm>
          <a:custGeom>
            <a:avLst/>
            <a:gdLst/>
            <a:ahLst/>
            <a:cxnLst/>
            <a:rect r="r" b="b" t="t" l="l"/>
            <a:pathLst>
              <a:path h="1010650" w="1010650">
                <a:moveTo>
                  <a:pt x="0" y="0"/>
                </a:moveTo>
                <a:lnTo>
                  <a:pt x="1010651" y="0"/>
                </a:lnTo>
                <a:lnTo>
                  <a:pt x="1010651" y="1010650"/>
                </a:lnTo>
                <a:lnTo>
                  <a:pt x="0" y="10106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042995" y="3575114"/>
            <a:ext cx="4032368" cy="3041962"/>
          </a:xfrm>
          <a:custGeom>
            <a:avLst/>
            <a:gdLst/>
            <a:ahLst/>
            <a:cxnLst/>
            <a:rect r="r" b="b" t="t" l="l"/>
            <a:pathLst>
              <a:path h="3041962" w="4032368">
                <a:moveTo>
                  <a:pt x="0" y="0"/>
                </a:moveTo>
                <a:lnTo>
                  <a:pt x="4032368" y="0"/>
                </a:lnTo>
                <a:lnTo>
                  <a:pt x="4032368" y="3041962"/>
                </a:lnTo>
                <a:lnTo>
                  <a:pt x="0" y="304196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861546" y="1903968"/>
            <a:ext cx="3381229" cy="6690344"/>
            <a:chOff x="0" y="0"/>
            <a:chExt cx="2620010" cy="518414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21"/>
              <a:stretch>
                <a:fillRect l="0" t="-27335" r="0" b="-27335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2241863" y="2313293"/>
            <a:ext cx="2620594" cy="1973108"/>
          </a:xfrm>
          <a:custGeom>
            <a:avLst/>
            <a:gdLst/>
            <a:ahLst/>
            <a:cxnLst/>
            <a:rect r="r" b="b" t="t" l="l"/>
            <a:pathLst>
              <a:path h="1973108" w="2620594">
                <a:moveTo>
                  <a:pt x="0" y="0"/>
                </a:moveTo>
                <a:lnTo>
                  <a:pt x="2620595" y="0"/>
                </a:lnTo>
                <a:lnTo>
                  <a:pt x="2620595" y="1973108"/>
                </a:lnTo>
                <a:lnTo>
                  <a:pt x="0" y="197310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2244403" y="4286401"/>
            <a:ext cx="2615516" cy="1973108"/>
          </a:xfrm>
          <a:custGeom>
            <a:avLst/>
            <a:gdLst/>
            <a:ahLst/>
            <a:cxnLst/>
            <a:rect r="r" b="b" t="t" l="l"/>
            <a:pathLst>
              <a:path h="1973108" w="2615516">
                <a:moveTo>
                  <a:pt x="0" y="0"/>
                </a:moveTo>
                <a:lnTo>
                  <a:pt x="2615516" y="0"/>
                </a:lnTo>
                <a:lnTo>
                  <a:pt x="2615516" y="1973109"/>
                </a:lnTo>
                <a:lnTo>
                  <a:pt x="0" y="197310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7012528" y="3571164"/>
            <a:ext cx="4050690" cy="3049862"/>
            <a:chOff x="0" y="0"/>
            <a:chExt cx="5400920" cy="4066482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5005245" y="2026714"/>
              <a:ext cx="15160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400920" cy="4066482"/>
            </a:xfrm>
            <a:custGeom>
              <a:avLst/>
              <a:gdLst/>
              <a:ahLst/>
              <a:cxnLst/>
              <a:rect r="r" b="b" t="t" l="l"/>
              <a:pathLst>
                <a:path h="4066482" w="5400920">
                  <a:moveTo>
                    <a:pt x="0" y="0"/>
                  </a:moveTo>
                  <a:lnTo>
                    <a:pt x="5400920" y="0"/>
                  </a:lnTo>
                  <a:lnTo>
                    <a:pt x="5400920" y="4066482"/>
                  </a:lnTo>
                  <a:lnTo>
                    <a:pt x="0" y="4066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2"/>
            <a:stretch>
              <a:fillRect l="0" t="-483256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836106" y="1878515"/>
            <a:ext cx="7167311" cy="2071761"/>
            <a:chOff x="0" y="0"/>
            <a:chExt cx="1388144" cy="4012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36106" y="4274093"/>
            <a:ext cx="7167311" cy="2071761"/>
            <a:chOff x="0" y="0"/>
            <a:chExt cx="1388144" cy="40125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716429" y="1878515"/>
            <a:ext cx="7086092" cy="2071761"/>
            <a:chOff x="0" y="0"/>
            <a:chExt cx="1372413" cy="4012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716429" y="4274093"/>
            <a:ext cx="4667760" cy="2071761"/>
            <a:chOff x="0" y="0"/>
            <a:chExt cx="904038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04038" cy="401253"/>
            </a:xfrm>
            <a:custGeom>
              <a:avLst/>
              <a:gdLst/>
              <a:ahLst/>
              <a:cxnLst/>
              <a:rect r="r" b="b" t="t" l="l"/>
              <a:pathLst>
                <a:path h="401253" w="904038">
                  <a:moveTo>
                    <a:pt x="0" y="0"/>
                  </a:moveTo>
                  <a:lnTo>
                    <a:pt x="904038" y="0"/>
                  </a:lnTo>
                  <a:lnTo>
                    <a:pt x="904038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904038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36106" y="6669672"/>
            <a:ext cx="7167311" cy="2071761"/>
            <a:chOff x="0" y="0"/>
            <a:chExt cx="1388144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7086092" cy="2071761"/>
            <a:chOff x="0" y="0"/>
            <a:chExt cx="1372413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1117142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6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2646336" y="4371332"/>
            <a:ext cx="1877283" cy="1877283"/>
          </a:xfrm>
          <a:custGeom>
            <a:avLst/>
            <a:gdLst/>
            <a:ahLst/>
            <a:cxnLst/>
            <a:rect r="r" b="b" t="t" l="l"/>
            <a:pathLst>
              <a:path h="1877283" w="1877283">
                <a:moveTo>
                  <a:pt x="0" y="0"/>
                </a:moveTo>
                <a:lnTo>
                  <a:pt x="1877284" y="0"/>
                </a:lnTo>
                <a:lnTo>
                  <a:pt x="1877284" y="1877283"/>
                </a:lnTo>
                <a:lnTo>
                  <a:pt x="0" y="187728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2507870" y="1878515"/>
            <a:ext cx="2154216" cy="2154216"/>
          </a:xfrm>
          <a:custGeom>
            <a:avLst/>
            <a:gdLst/>
            <a:ahLst/>
            <a:cxnLst/>
            <a:rect r="r" b="b" t="t" l="l"/>
            <a:pathLst>
              <a:path h="2154216" w="2154216">
                <a:moveTo>
                  <a:pt x="0" y="0"/>
                </a:moveTo>
                <a:lnTo>
                  <a:pt x="2154216" y="0"/>
                </a:lnTo>
                <a:lnTo>
                  <a:pt x="2154216" y="2154216"/>
                </a:lnTo>
                <a:lnTo>
                  <a:pt x="0" y="215421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005401" y="1878515"/>
            <a:ext cx="2203956" cy="2203956"/>
          </a:xfrm>
          <a:custGeom>
            <a:avLst/>
            <a:gdLst/>
            <a:ahLst/>
            <a:cxnLst/>
            <a:rect r="r" b="b" t="t" l="l"/>
            <a:pathLst>
              <a:path h="2203956" w="2203956">
                <a:moveTo>
                  <a:pt x="0" y="0"/>
                </a:moveTo>
                <a:lnTo>
                  <a:pt x="2203956" y="0"/>
                </a:lnTo>
                <a:lnTo>
                  <a:pt x="2203956" y="2203956"/>
                </a:lnTo>
                <a:lnTo>
                  <a:pt x="0" y="220395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690742" y="6811316"/>
            <a:ext cx="1788472" cy="1788472"/>
          </a:xfrm>
          <a:custGeom>
            <a:avLst/>
            <a:gdLst/>
            <a:ahLst/>
            <a:cxnLst/>
            <a:rect r="r" b="b" t="t" l="l"/>
            <a:pathLst>
              <a:path h="1788472" w="1788472">
                <a:moveTo>
                  <a:pt x="0" y="0"/>
                </a:moveTo>
                <a:lnTo>
                  <a:pt x="1788472" y="0"/>
                </a:lnTo>
                <a:lnTo>
                  <a:pt x="1788472" y="1788472"/>
                </a:lnTo>
                <a:lnTo>
                  <a:pt x="0" y="178847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3366852" y="6888779"/>
            <a:ext cx="1734638" cy="1734638"/>
          </a:xfrm>
          <a:custGeom>
            <a:avLst/>
            <a:gdLst/>
            <a:ahLst/>
            <a:cxnLst/>
            <a:rect r="r" b="b" t="t" l="l"/>
            <a:pathLst>
              <a:path h="1734638" w="1734638">
                <a:moveTo>
                  <a:pt x="0" y="0"/>
                </a:moveTo>
                <a:lnTo>
                  <a:pt x="1734638" y="0"/>
                </a:lnTo>
                <a:lnTo>
                  <a:pt x="1734638" y="1734638"/>
                </a:lnTo>
                <a:lnTo>
                  <a:pt x="0" y="173463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380247" y="4060215"/>
            <a:ext cx="19249585" cy="2071761"/>
            <a:chOff x="0" y="0"/>
            <a:chExt cx="3728203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28203" cy="401253"/>
            </a:xfrm>
            <a:custGeom>
              <a:avLst/>
              <a:gdLst/>
              <a:ahLst/>
              <a:cxnLst/>
              <a:rect r="r" b="b" t="t" l="l"/>
              <a:pathLst>
                <a:path h="401253" w="3728203">
                  <a:moveTo>
                    <a:pt x="0" y="0"/>
                  </a:moveTo>
                  <a:lnTo>
                    <a:pt x="3728203" y="0"/>
                  </a:lnTo>
                  <a:lnTo>
                    <a:pt x="372820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2820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2042995" y="3575114"/>
            <a:ext cx="4032368" cy="3041962"/>
          </a:xfrm>
          <a:custGeom>
            <a:avLst/>
            <a:gdLst/>
            <a:ahLst/>
            <a:cxnLst/>
            <a:rect r="r" b="b" t="t" l="l"/>
            <a:pathLst>
              <a:path h="3041962" w="4032368">
                <a:moveTo>
                  <a:pt x="0" y="0"/>
                </a:moveTo>
                <a:lnTo>
                  <a:pt x="4032368" y="0"/>
                </a:lnTo>
                <a:lnTo>
                  <a:pt x="4032368" y="3041962"/>
                </a:lnTo>
                <a:lnTo>
                  <a:pt x="0" y="30419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7012528" y="3571164"/>
            <a:ext cx="4050690" cy="3049862"/>
            <a:chOff x="0" y="0"/>
            <a:chExt cx="5400920" cy="4066482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5005245" y="2026714"/>
              <a:ext cx="15160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400920" cy="4066482"/>
            </a:xfrm>
            <a:custGeom>
              <a:avLst/>
              <a:gdLst/>
              <a:ahLst/>
              <a:cxnLst/>
              <a:rect r="r" b="b" t="t" l="l"/>
              <a:pathLst>
                <a:path h="4066482" w="5400920">
                  <a:moveTo>
                    <a:pt x="0" y="0"/>
                  </a:moveTo>
                  <a:lnTo>
                    <a:pt x="5400920" y="0"/>
                  </a:lnTo>
                  <a:lnTo>
                    <a:pt x="5400920" y="4066482"/>
                  </a:lnTo>
                  <a:lnTo>
                    <a:pt x="0" y="4066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861546" y="1903968"/>
            <a:ext cx="3381229" cy="6690344"/>
            <a:chOff x="0" y="0"/>
            <a:chExt cx="2620010" cy="518414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8"/>
              <a:stretch>
                <a:fillRect l="0" t="-27335" r="0" b="-27335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2241863" y="2313293"/>
            <a:ext cx="2620594" cy="1973108"/>
          </a:xfrm>
          <a:custGeom>
            <a:avLst/>
            <a:gdLst/>
            <a:ahLst/>
            <a:cxnLst/>
            <a:rect r="r" b="b" t="t" l="l"/>
            <a:pathLst>
              <a:path h="1973108" w="2620594">
                <a:moveTo>
                  <a:pt x="0" y="0"/>
                </a:moveTo>
                <a:lnTo>
                  <a:pt x="2620595" y="0"/>
                </a:lnTo>
                <a:lnTo>
                  <a:pt x="2620595" y="1973108"/>
                </a:lnTo>
                <a:lnTo>
                  <a:pt x="0" y="197310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244403" y="4286401"/>
            <a:ext cx="2615516" cy="1973108"/>
          </a:xfrm>
          <a:custGeom>
            <a:avLst/>
            <a:gdLst/>
            <a:ahLst/>
            <a:cxnLst/>
            <a:rect r="r" b="b" t="t" l="l"/>
            <a:pathLst>
              <a:path h="1973108" w="2615516">
                <a:moveTo>
                  <a:pt x="0" y="0"/>
                </a:moveTo>
                <a:lnTo>
                  <a:pt x="2615516" y="0"/>
                </a:lnTo>
                <a:lnTo>
                  <a:pt x="2615516" y="1973109"/>
                </a:lnTo>
                <a:lnTo>
                  <a:pt x="0" y="197310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380247" y="4060215"/>
            <a:ext cx="19249585" cy="2071761"/>
            <a:chOff x="0" y="0"/>
            <a:chExt cx="3728203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28203" cy="401253"/>
            </a:xfrm>
            <a:custGeom>
              <a:avLst/>
              <a:gdLst/>
              <a:ahLst/>
              <a:cxnLst/>
              <a:rect r="r" b="b" t="t" l="l"/>
              <a:pathLst>
                <a:path h="401253" w="3728203">
                  <a:moveTo>
                    <a:pt x="0" y="0"/>
                  </a:moveTo>
                  <a:lnTo>
                    <a:pt x="3728203" y="0"/>
                  </a:lnTo>
                  <a:lnTo>
                    <a:pt x="372820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2820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2735590" y="4633131"/>
            <a:ext cx="1633141" cy="1232019"/>
          </a:xfrm>
          <a:custGeom>
            <a:avLst/>
            <a:gdLst/>
            <a:ahLst/>
            <a:cxnLst/>
            <a:rect r="r" b="b" t="t" l="l"/>
            <a:pathLst>
              <a:path h="1232019" w="1633141">
                <a:moveTo>
                  <a:pt x="0" y="0"/>
                </a:moveTo>
                <a:lnTo>
                  <a:pt x="1633141" y="0"/>
                </a:lnTo>
                <a:lnTo>
                  <a:pt x="1633141" y="1232018"/>
                </a:lnTo>
                <a:lnTo>
                  <a:pt x="0" y="12320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2732419" y="2683838"/>
            <a:ext cx="1636312" cy="1232019"/>
            <a:chOff x="0" y="0"/>
            <a:chExt cx="2181749" cy="1642691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2021913" y="817068"/>
              <a:ext cx="61243" cy="305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2"/>
                </a:lnSpc>
              </a:pPr>
              <a:r>
                <a:rPr lang="en-US" sz="1373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81749" cy="1642691"/>
            </a:xfrm>
            <a:custGeom>
              <a:avLst/>
              <a:gdLst/>
              <a:ahLst/>
              <a:cxnLst/>
              <a:rect r="r" b="b" t="t" l="l"/>
              <a:pathLst>
                <a:path h="1642691" w="2181749">
                  <a:moveTo>
                    <a:pt x="0" y="0"/>
                  </a:moveTo>
                  <a:lnTo>
                    <a:pt x="2181749" y="0"/>
                  </a:lnTo>
                  <a:lnTo>
                    <a:pt x="2181749" y="1642691"/>
                  </a:lnTo>
                  <a:lnTo>
                    <a:pt x="0" y="164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861546" y="1903968"/>
            <a:ext cx="3381229" cy="6690344"/>
            <a:chOff x="0" y="0"/>
            <a:chExt cx="2620010" cy="518414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8"/>
              <a:stretch>
                <a:fillRect l="0" t="-27335" r="0" b="-27335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2241863" y="2313293"/>
            <a:ext cx="2620594" cy="1973108"/>
          </a:xfrm>
          <a:custGeom>
            <a:avLst/>
            <a:gdLst/>
            <a:ahLst/>
            <a:cxnLst/>
            <a:rect r="r" b="b" t="t" l="l"/>
            <a:pathLst>
              <a:path h="1973108" w="2620594">
                <a:moveTo>
                  <a:pt x="0" y="0"/>
                </a:moveTo>
                <a:lnTo>
                  <a:pt x="2620595" y="0"/>
                </a:lnTo>
                <a:lnTo>
                  <a:pt x="2620595" y="1973108"/>
                </a:lnTo>
                <a:lnTo>
                  <a:pt x="0" y="197310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244403" y="4286401"/>
            <a:ext cx="2615516" cy="1973108"/>
          </a:xfrm>
          <a:custGeom>
            <a:avLst/>
            <a:gdLst/>
            <a:ahLst/>
            <a:cxnLst/>
            <a:rect r="r" b="b" t="t" l="l"/>
            <a:pathLst>
              <a:path h="1973108" w="2615516">
                <a:moveTo>
                  <a:pt x="0" y="0"/>
                </a:moveTo>
                <a:lnTo>
                  <a:pt x="2615516" y="0"/>
                </a:lnTo>
                <a:lnTo>
                  <a:pt x="2615516" y="1973109"/>
                </a:lnTo>
                <a:lnTo>
                  <a:pt x="0" y="197310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380247" y="4060215"/>
            <a:ext cx="19249585" cy="2071761"/>
            <a:chOff x="0" y="0"/>
            <a:chExt cx="3728203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28203" cy="401253"/>
            </a:xfrm>
            <a:custGeom>
              <a:avLst/>
              <a:gdLst/>
              <a:ahLst/>
              <a:cxnLst/>
              <a:rect r="r" b="b" t="t" l="l"/>
              <a:pathLst>
                <a:path h="401253" w="3728203">
                  <a:moveTo>
                    <a:pt x="0" y="0"/>
                  </a:moveTo>
                  <a:lnTo>
                    <a:pt x="3728203" y="0"/>
                  </a:lnTo>
                  <a:lnTo>
                    <a:pt x="372820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2820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2065906" y="780789"/>
            <a:ext cx="4409737" cy="8725422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6"/>
              <a:stretch>
                <a:fillRect l="0" t="-27335" r="0" b="-27335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2561909" y="1314623"/>
            <a:ext cx="3417730" cy="2573291"/>
          </a:xfrm>
          <a:custGeom>
            <a:avLst/>
            <a:gdLst/>
            <a:ahLst/>
            <a:cxnLst/>
            <a:rect r="r" b="b" t="t" l="l"/>
            <a:pathLst>
              <a:path h="2573291" w="3417730">
                <a:moveTo>
                  <a:pt x="0" y="0"/>
                </a:moveTo>
                <a:lnTo>
                  <a:pt x="3417731" y="0"/>
                </a:lnTo>
                <a:lnTo>
                  <a:pt x="3417731" y="2573291"/>
                </a:lnTo>
                <a:lnTo>
                  <a:pt x="0" y="257329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565221" y="3887914"/>
            <a:ext cx="3411107" cy="2573291"/>
          </a:xfrm>
          <a:custGeom>
            <a:avLst/>
            <a:gdLst/>
            <a:ahLst/>
            <a:cxnLst/>
            <a:rect r="r" b="b" t="t" l="l"/>
            <a:pathLst>
              <a:path h="2573291" w="3411107">
                <a:moveTo>
                  <a:pt x="0" y="0"/>
                </a:moveTo>
                <a:lnTo>
                  <a:pt x="3411107" y="0"/>
                </a:lnTo>
                <a:lnTo>
                  <a:pt x="3411107" y="2573291"/>
                </a:lnTo>
                <a:lnTo>
                  <a:pt x="0" y="257329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</p:spTree>
  </p:cSld>
  <p:clrMapOvr>
    <a:masterClrMapping/>
  </p:clrMapOvr>
  <p:transition spd="fast">
    <p:fade/>
  </p:transition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380247" y="4060215"/>
            <a:ext cx="19249585" cy="2071761"/>
            <a:chOff x="0" y="0"/>
            <a:chExt cx="3728203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28203" cy="401253"/>
            </a:xfrm>
            <a:custGeom>
              <a:avLst/>
              <a:gdLst/>
              <a:ahLst/>
              <a:cxnLst/>
              <a:rect r="r" b="b" t="t" l="l"/>
              <a:pathLst>
                <a:path h="401253" w="3728203">
                  <a:moveTo>
                    <a:pt x="0" y="0"/>
                  </a:moveTo>
                  <a:lnTo>
                    <a:pt x="3728203" y="0"/>
                  </a:lnTo>
                  <a:lnTo>
                    <a:pt x="372820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2820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275252" y="2891859"/>
            <a:ext cx="579938" cy="318839"/>
            <a:chOff x="0" y="0"/>
            <a:chExt cx="112321" cy="617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2321" cy="61752"/>
            </a:xfrm>
            <a:custGeom>
              <a:avLst/>
              <a:gdLst/>
              <a:ahLst/>
              <a:cxnLst/>
              <a:rect r="r" b="b" t="t" l="l"/>
              <a:pathLst>
                <a:path h="61752" w="112321">
                  <a:moveTo>
                    <a:pt x="0" y="0"/>
                  </a:moveTo>
                  <a:lnTo>
                    <a:pt x="112321" y="0"/>
                  </a:lnTo>
                  <a:lnTo>
                    <a:pt x="112321" y="61752"/>
                  </a:lnTo>
                  <a:lnTo>
                    <a:pt x="0" y="61752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12321" cy="11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2065906" y="780789"/>
            <a:ext cx="4409737" cy="8725422"/>
            <a:chOff x="0" y="0"/>
            <a:chExt cx="2620010" cy="51841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6"/>
              <a:stretch>
                <a:fillRect l="0" t="-27335" r="0" b="-27335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12561909" y="1314623"/>
            <a:ext cx="3417730" cy="2573291"/>
          </a:xfrm>
          <a:custGeom>
            <a:avLst/>
            <a:gdLst/>
            <a:ahLst/>
            <a:cxnLst/>
            <a:rect r="r" b="b" t="t" l="l"/>
            <a:pathLst>
              <a:path h="2573291" w="3417730">
                <a:moveTo>
                  <a:pt x="0" y="0"/>
                </a:moveTo>
                <a:lnTo>
                  <a:pt x="3417731" y="0"/>
                </a:lnTo>
                <a:lnTo>
                  <a:pt x="3417731" y="2573291"/>
                </a:lnTo>
                <a:lnTo>
                  <a:pt x="0" y="257329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2565221" y="3887914"/>
            <a:ext cx="3411107" cy="2573291"/>
          </a:xfrm>
          <a:custGeom>
            <a:avLst/>
            <a:gdLst/>
            <a:ahLst/>
            <a:cxnLst/>
            <a:rect r="r" b="b" t="t" l="l"/>
            <a:pathLst>
              <a:path h="2573291" w="3411107">
                <a:moveTo>
                  <a:pt x="0" y="0"/>
                </a:moveTo>
                <a:lnTo>
                  <a:pt x="3411107" y="0"/>
                </a:lnTo>
                <a:lnTo>
                  <a:pt x="3411107" y="2573291"/>
                </a:lnTo>
                <a:lnTo>
                  <a:pt x="0" y="257329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3237314" y="962574"/>
            <a:ext cx="3848439" cy="4177410"/>
            <a:chOff x="0" y="0"/>
            <a:chExt cx="5131252" cy="556988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131252" cy="5569880"/>
            </a:xfrm>
            <a:custGeom>
              <a:avLst/>
              <a:gdLst/>
              <a:ahLst/>
              <a:cxnLst/>
              <a:rect r="r" b="b" t="t" l="l"/>
              <a:pathLst>
                <a:path h="5569880" w="5131252">
                  <a:moveTo>
                    <a:pt x="0" y="0"/>
                  </a:moveTo>
                  <a:lnTo>
                    <a:pt x="5131252" y="0"/>
                  </a:lnTo>
                  <a:lnTo>
                    <a:pt x="5131252" y="5569880"/>
                  </a:lnTo>
                  <a:lnTo>
                    <a:pt x="0" y="556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0" id="50"/>
            <p:cNvGrpSpPr/>
            <p:nvPr/>
          </p:nvGrpSpPr>
          <p:grpSpPr>
            <a:xfrm rot="0">
              <a:off x="578684" y="472862"/>
              <a:ext cx="3973884" cy="4624156"/>
              <a:chOff x="0" y="0"/>
              <a:chExt cx="6985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52" id="52"/>
          <p:cNvGrpSpPr/>
          <p:nvPr/>
        </p:nvGrpSpPr>
        <p:grpSpPr>
          <a:xfrm rot="0">
            <a:off x="3757670" y="1355085"/>
            <a:ext cx="2857282" cy="3324837"/>
            <a:chOff x="0" y="0"/>
            <a:chExt cx="6985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1"/>
              <a:stretch>
                <a:fillRect l="-8181" t="0" r="-8181" b="0"/>
              </a:stretch>
            </a:blip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3237314" y="5142428"/>
            <a:ext cx="3848439" cy="4177410"/>
            <a:chOff x="0" y="0"/>
            <a:chExt cx="5131252" cy="556988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131252" cy="5569880"/>
            </a:xfrm>
            <a:custGeom>
              <a:avLst/>
              <a:gdLst/>
              <a:ahLst/>
              <a:cxnLst/>
              <a:rect r="r" b="b" t="t" l="l"/>
              <a:pathLst>
                <a:path h="5569880" w="5131252">
                  <a:moveTo>
                    <a:pt x="0" y="0"/>
                  </a:moveTo>
                  <a:lnTo>
                    <a:pt x="5131252" y="0"/>
                  </a:lnTo>
                  <a:lnTo>
                    <a:pt x="5131252" y="5569880"/>
                  </a:lnTo>
                  <a:lnTo>
                    <a:pt x="0" y="556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6" id="56"/>
            <p:cNvGrpSpPr/>
            <p:nvPr/>
          </p:nvGrpSpPr>
          <p:grpSpPr>
            <a:xfrm rot="0">
              <a:off x="578684" y="472862"/>
              <a:ext cx="3973884" cy="4624156"/>
              <a:chOff x="0" y="0"/>
              <a:chExt cx="6985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58" id="58"/>
          <p:cNvGrpSpPr/>
          <p:nvPr/>
        </p:nvGrpSpPr>
        <p:grpSpPr>
          <a:xfrm rot="0">
            <a:off x="3757670" y="5534940"/>
            <a:ext cx="2857282" cy="3324837"/>
            <a:chOff x="0" y="0"/>
            <a:chExt cx="6985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2"/>
              <a:stretch>
                <a:fillRect l="-8181" t="0" r="-8181" b="0"/>
              </a:stretch>
            </a:blip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</p:spTree>
  </p:cSld>
  <p:clrMapOvr>
    <a:masterClrMapping/>
  </p:clrMapOvr>
  <p:transition spd="fast">
    <p:fade/>
  </p:transition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380247" y="4060215"/>
            <a:ext cx="19249585" cy="2071761"/>
            <a:chOff x="0" y="0"/>
            <a:chExt cx="3728203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28203" cy="401253"/>
            </a:xfrm>
            <a:custGeom>
              <a:avLst/>
              <a:gdLst/>
              <a:ahLst/>
              <a:cxnLst/>
              <a:rect r="r" b="b" t="t" l="l"/>
              <a:pathLst>
                <a:path h="401253" w="3728203">
                  <a:moveTo>
                    <a:pt x="0" y="0"/>
                  </a:moveTo>
                  <a:lnTo>
                    <a:pt x="3728203" y="0"/>
                  </a:lnTo>
                  <a:lnTo>
                    <a:pt x="372820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2820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910212" y="2891859"/>
            <a:ext cx="6753499" cy="318839"/>
            <a:chOff x="0" y="0"/>
            <a:chExt cx="1307998" cy="617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07998" cy="61752"/>
            </a:xfrm>
            <a:custGeom>
              <a:avLst/>
              <a:gdLst/>
              <a:ahLst/>
              <a:cxnLst/>
              <a:rect r="r" b="b" t="t" l="l"/>
              <a:pathLst>
                <a:path h="61752" w="1307998">
                  <a:moveTo>
                    <a:pt x="0" y="0"/>
                  </a:moveTo>
                  <a:lnTo>
                    <a:pt x="1307998" y="0"/>
                  </a:lnTo>
                  <a:lnTo>
                    <a:pt x="1307998" y="61752"/>
                  </a:lnTo>
                  <a:lnTo>
                    <a:pt x="0" y="61752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307998" cy="11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36832" y="2420855"/>
            <a:ext cx="1467885" cy="1260847"/>
            <a:chOff x="0" y="0"/>
            <a:chExt cx="1957180" cy="168112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957180" cy="1681129"/>
              <a:chOff x="0" y="0"/>
              <a:chExt cx="813197" cy="6985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74005" lIns="74005" bIns="74005" rIns="7400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91571" y="67507"/>
              <a:ext cx="1774037" cy="1546115"/>
              <a:chOff x="0" y="0"/>
              <a:chExt cx="4161164" cy="362655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36" id="36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436863" y="2420855"/>
            <a:ext cx="1674285" cy="1260847"/>
            <a:chOff x="0" y="0"/>
            <a:chExt cx="2232380" cy="1681129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172435"/>
              <a:ext cx="2232380" cy="1150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232380" cy="1681129"/>
            </a:xfrm>
            <a:custGeom>
              <a:avLst/>
              <a:gdLst/>
              <a:ahLst/>
              <a:cxnLst/>
              <a:rect r="r" b="b" t="t" l="l"/>
              <a:pathLst>
                <a:path h="1681129" w="2232380">
                  <a:moveTo>
                    <a:pt x="0" y="0"/>
                  </a:moveTo>
                  <a:lnTo>
                    <a:pt x="2232380" y="0"/>
                  </a:lnTo>
                  <a:lnTo>
                    <a:pt x="2232380" y="1681129"/>
                  </a:lnTo>
                  <a:lnTo>
                    <a:pt x="0" y="1681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2" t="-46" r="-3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2065906" y="780789"/>
            <a:ext cx="4409737" cy="8725422"/>
            <a:chOff x="0" y="0"/>
            <a:chExt cx="2620010" cy="51841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8"/>
              <a:stretch>
                <a:fillRect l="0" t="-27335" r="0" b="-27335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55" id="55"/>
          <p:cNvSpPr/>
          <p:nvPr/>
        </p:nvSpPr>
        <p:spPr>
          <a:xfrm flipH="false" flipV="false" rot="0">
            <a:off x="12561909" y="1314623"/>
            <a:ext cx="3417730" cy="2573291"/>
          </a:xfrm>
          <a:custGeom>
            <a:avLst/>
            <a:gdLst/>
            <a:ahLst/>
            <a:cxnLst/>
            <a:rect r="r" b="b" t="t" l="l"/>
            <a:pathLst>
              <a:path h="2573291" w="3417730">
                <a:moveTo>
                  <a:pt x="0" y="0"/>
                </a:moveTo>
                <a:lnTo>
                  <a:pt x="3417731" y="0"/>
                </a:lnTo>
                <a:lnTo>
                  <a:pt x="3417731" y="2573291"/>
                </a:lnTo>
                <a:lnTo>
                  <a:pt x="0" y="257329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2565221" y="3887914"/>
            <a:ext cx="3411107" cy="2573291"/>
          </a:xfrm>
          <a:custGeom>
            <a:avLst/>
            <a:gdLst/>
            <a:ahLst/>
            <a:cxnLst/>
            <a:rect r="r" b="b" t="t" l="l"/>
            <a:pathLst>
              <a:path h="2573291" w="3411107">
                <a:moveTo>
                  <a:pt x="0" y="0"/>
                </a:moveTo>
                <a:lnTo>
                  <a:pt x="3411107" y="0"/>
                </a:lnTo>
                <a:lnTo>
                  <a:pt x="3411107" y="2573291"/>
                </a:lnTo>
                <a:lnTo>
                  <a:pt x="0" y="257329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grpSp>
        <p:nvGrpSpPr>
          <p:cNvPr name="Group 57" id="57"/>
          <p:cNvGrpSpPr/>
          <p:nvPr/>
        </p:nvGrpSpPr>
        <p:grpSpPr>
          <a:xfrm rot="0">
            <a:off x="3237314" y="962574"/>
            <a:ext cx="3848439" cy="4177410"/>
            <a:chOff x="0" y="0"/>
            <a:chExt cx="5131252" cy="556988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5131252" cy="5569880"/>
            </a:xfrm>
            <a:custGeom>
              <a:avLst/>
              <a:gdLst/>
              <a:ahLst/>
              <a:cxnLst/>
              <a:rect r="r" b="b" t="t" l="l"/>
              <a:pathLst>
                <a:path h="5569880" w="5131252">
                  <a:moveTo>
                    <a:pt x="0" y="0"/>
                  </a:moveTo>
                  <a:lnTo>
                    <a:pt x="5131252" y="0"/>
                  </a:lnTo>
                  <a:lnTo>
                    <a:pt x="5131252" y="5569880"/>
                  </a:lnTo>
                  <a:lnTo>
                    <a:pt x="0" y="556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9" id="59"/>
            <p:cNvGrpSpPr/>
            <p:nvPr/>
          </p:nvGrpSpPr>
          <p:grpSpPr>
            <a:xfrm rot="0">
              <a:off x="578684" y="472862"/>
              <a:ext cx="3973884" cy="4624156"/>
              <a:chOff x="0" y="0"/>
              <a:chExt cx="6985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61" id="61"/>
          <p:cNvGrpSpPr/>
          <p:nvPr/>
        </p:nvGrpSpPr>
        <p:grpSpPr>
          <a:xfrm rot="0">
            <a:off x="3757670" y="1355085"/>
            <a:ext cx="2857282" cy="3324837"/>
            <a:chOff x="0" y="0"/>
            <a:chExt cx="6985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3"/>
              <a:stretch>
                <a:fillRect l="-8181" t="0" r="-8181" b="0"/>
              </a:stretch>
            </a:blip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3237314" y="5142428"/>
            <a:ext cx="3848439" cy="4177410"/>
            <a:chOff x="0" y="0"/>
            <a:chExt cx="5131252" cy="556988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5131252" cy="5569880"/>
            </a:xfrm>
            <a:custGeom>
              <a:avLst/>
              <a:gdLst/>
              <a:ahLst/>
              <a:cxnLst/>
              <a:rect r="r" b="b" t="t" l="l"/>
              <a:pathLst>
                <a:path h="5569880" w="5131252">
                  <a:moveTo>
                    <a:pt x="0" y="0"/>
                  </a:moveTo>
                  <a:lnTo>
                    <a:pt x="5131252" y="0"/>
                  </a:lnTo>
                  <a:lnTo>
                    <a:pt x="5131252" y="5569880"/>
                  </a:lnTo>
                  <a:lnTo>
                    <a:pt x="0" y="556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5" id="65"/>
            <p:cNvGrpSpPr/>
            <p:nvPr/>
          </p:nvGrpSpPr>
          <p:grpSpPr>
            <a:xfrm rot="0">
              <a:off x="578684" y="472862"/>
              <a:ext cx="3973884" cy="4624156"/>
              <a:chOff x="0" y="0"/>
              <a:chExt cx="6985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67" id="67"/>
          <p:cNvGrpSpPr/>
          <p:nvPr/>
        </p:nvGrpSpPr>
        <p:grpSpPr>
          <a:xfrm rot="0">
            <a:off x="3757670" y="5534940"/>
            <a:ext cx="2857282" cy="3324837"/>
            <a:chOff x="0" y="0"/>
            <a:chExt cx="6985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4"/>
              <a:stretch>
                <a:fillRect l="-8181" t="0" r="-8181" b="0"/>
              </a:stretch>
            </a:blipFill>
          </p:spPr>
        </p:sp>
      </p:grpSp>
      <p:sp>
        <p:nvSpPr>
          <p:cNvPr name="TextBox 69" id="69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  <p:sp>
        <p:nvSpPr>
          <p:cNvPr name="Freeform 70" id="70"/>
          <p:cNvSpPr/>
          <p:nvPr/>
        </p:nvSpPr>
        <p:spPr>
          <a:xfrm flipH="false" flipV="false" rot="0">
            <a:off x="12565221" y="6461205"/>
            <a:ext cx="3417570" cy="2573655"/>
          </a:xfrm>
          <a:custGeom>
            <a:avLst/>
            <a:gdLst/>
            <a:ahLst/>
            <a:cxnLst/>
            <a:rect r="r" b="b" t="t" l="l"/>
            <a:pathLst>
              <a:path h="2573655" w="3417570">
                <a:moveTo>
                  <a:pt x="0" y="0"/>
                </a:moveTo>
                <a:lnTo>
                  <a:pt x="3417570" y="0"/>
                </a:lnTo>
                <a:lnTo>
                  <a:pt x="3417570" y="2573655"/>
                </a:lnTo>
                <a:lnTo>
                  <a:pt x="0" y="2573655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32" t="-46" r="-32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380247" y="4060215"/>
            <a:ext cx="19249585" cy="2071761"/>
            <a:chOff x="0" y="0"/>
            <a:chExt cx="3728203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28203" cy="401253"/>
            </a:xfrm>
            <a:custGeom>
              <a:avLst/>
              <a:gdLst/>
              <a:ahLst/>
              <a:cxnLst/>
              <a:rect r="r" b="b" t="t" l="l"/>
              <a:pathLst>
                <a:path h="401253" w="3728203">
                  <a:moveTo>
                    <a:pt x="0" y="0"/>
                  </a:moveTo>
                  <a:lnTo>
                    <a:pt x="3728203" y="0"/>
                  </a:lnTo>
                  <a:lnTo>
                    <a:pt x="372820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2820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910212" y="2891859"/>
            <a:ext cx="6753499" cy="318839"/>
            <a:chOff x="0" y="0"/>
            <a:chExt cx="1307998" cy="617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07998" cy="61752"/>
            </a:xfrm>
            <a:custGeom>
              <a:avLst/>
              <a:gdLst/>
              <a:ahLst/>
              <a:cxnLst/>
              <a:rect r="r" b="b" t="t" l="l"/>
              <a:pathLst>
                <a:path h="61752" w="1307998">
                  <a:moveTo>
                    <a:pt x="0" y="0"/>
                  </a:moveTo>
                  <a:lnTo>
                    <a:pt x="1307998" y="0"/>
                  </a:lnTo>
                  <a:lnTo>
                    <a:pt x="1307998" y="61752"/>
                  </a:lnTo>
                  <a:lnTo>
                    <a:pt x="0" y="61752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307998" cy="11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601682" y="2145303"/>
            <a:ext cx="1338185" cy="1359018"/>
            <a:chOff x="0" y="0"/>
            <a:chExt cx="1784247" cy="181202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540544" y="885603"/>
              <a:ext cx="703158" cy="46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5"/>
                </a:lnSpc>
              </a:pPr>
              <a:r>
                <a:rPr lang="en-US" sz="203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0" y="468622"/>
              <a:ext cx="1784247" cy="1343402"/>
            </a:xfrm>
            <a:custGeom>
              <a:avLst/>
              <a:gdLst/>
              <a:ahLst/>
              <a:cxnLst/>
              <a:rect r="r" b="b" t="t" l="l"/>
              <a:pathLst>
                <a:path h="1343402" w="1784247">
                  <a:moveTo>
                    <a:pt x="0" y="0"/>
                  </a:moveTo>
                  <a:lnTo>
                    <a:pt x="1784247" y="0"/>
                  </a:lnTo>
                  <a:lnTo>
                    <a:pt x="1784247" y="1343402"/>
                  </a:lnTo>
                  <a:lnTo>
                    <a:pt x="0" y="1343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413938" y="0"/>
              <a:ext cx="956371" cy="468622"/>
            </a:xfrm>
            <a:custGeom>
              <a:avLst/>
              <a:gdLst/>
              <a:ahLst/>
              <a:cxnLst/>
              <a:rect r="r" b="b" t="t" l="l"/>
              <a:pathLst>
                <a:path h="468622" w="956371">
                  <a:moveTo>
                    <a:pt x="0" y="0"/>
                  </a:moveTo>
                  <a:lnTo>
                    <a:pt x="956371" y="0"/>
                  </a:lnTo>
                  <a:lnTo>
                    <a:pt x="956371" y="468622"/>
                  </a:lnTo>
                  <a:lnTo>
                    <a:pt x="0" y="468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3536832" y="2420855"/>
            <a:ext cx="1467885" cy="1260847"/>
            <a:chOff x="0" y="0"/>
            <a:chExt cx="1957180" cy="1681129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957180" cy="1681129"/>
              <a:chOff x="0" y="0"/>
              <a:chExt cx="813197" cy="6985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74005" lIns="74005" bIns="74005" rIns="7400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91571" y="67507"/>
              <a:ext cx="1774037" cy="1546115"/>
              <a:chOff x="0" y="0"/>
              <a:chExt cx="4161164" cy="362655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9"/>
                <a:stretch>
                  <a:fillRect l="0" t="-7370" r="0" b="-7370"/>
                </a:stretch>
              </a:blip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0" id="40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328007" y="2420855"/>
            <a:ext cx="1674285" cy="1260847"/>
            <a:chOff x="0" y="0"/>
            <a:chExt cx="2232380" cy="1681129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172435"/>
              <a:ext cx="2232380" cy="1150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232380" cy="1681129"/>
            </a:xfrm>
            <a:custGeom>
              <a:avLst/>
              <a:gdLst/>
              <a:ahLst/>
              <a:cxnLst/>
              <a:rect r="r" b="b" t="t" l="l"/>
              <a:pathLst>
                <a:path h="1681129" w="2232380">
                  <a:moveTo>
                    <a:pt x="0" y="0"/>
                  </a:moveTo>
                  <a:lnTo>
                    <a:pt x="2232380" y="0"/>
                  </a:lnTo>
                  <a:lnTo>
                    <a:pt x="2232380" y="1681129"/>
                  </a:lnTo>
                  <a:lnTo>
                    <a:pt x="0" y="1681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32" t="-46" r="-3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12065906" y="780789"/>
            <a:ext cx="4409737" cy="8725422"/>
            <a:chOff x="0" y="0"/>
            <a:chExt cx="2620010" cy="518414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21"/>
              <a:stretch>
                <a:fillRect l="0" t="-27335" r="0" b="-27335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59" id="59"/>
          <p:cNvSpPr/>
          <p:nvPr/>
        </p:nvSpPr>
        <p:spPr>
          <a:xfrm flipH="false" flipV="false" rot="0">
            <a:off x="12561909" y="1314623"/>
            <a:ext cx="3417730" cy="2573291"/>
          </a:xfrm>
          <a:custGeom>
            <a:avLst/>
            <a:gdLst/>
            <a:ahLst/>
            <a:cxnLst/>
            <a:rect r="r" b="b" t="t" l="l"/>
            <a:pathLst>
              <a:path h="2573291" w="3417730">
                <a:moveTo>
                  <a:pt x="0" y="0"/>
                </a:moveTo>
                <a:lnTo>
                  <a:pt x="3417731" y="0"/>
                </a:lnTo>
                <a:lnTo>
                  <a:pt x="3417731" y="2573291"/>
                </a:lnTo>
                <a:lnTo>
                  <a:pt x="0" y="257329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2565221" y="3887914"/>
            <a:ext cx="3411107" cy="2573291"/>
          </a:xfrm>
          <a:custGeom>
            <a:avLst/>
            <a:gdLst/>
            <a:ahLst/>
            <a:cxnLst/>
            <a:rect r="r" b="b" t="t" l="l"/>
            <a:pathLst>
              <a:path h="2573291" w="3411107">
                <a:moveTo>
                  <a:pt x="0" y="0"/>
                </a:moveTo>
                <a:lnTo>
                  <a:pt x="3411107" y="0"/>
                </a:lnTo>
                <a:lnTo>
                  <a:pt x="3411107" y="2573291"/>
                </a:lnTo>
                <a:lnTo>
                  <a:pt x="0" y="257329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grpSp>
        <p:nvGrpSpPr>
          <p:cNvPr name="Group 61" id="61"/>
          <p:cNvGrpSpPr/>
          <p:nvPr/>
        </p:nvGrpSpPr>
        <p:grpSpPr>
          <a:xfrm rot="0">
            <a:off x="3237314" y="962574"/>
            <a:ext cx="3848439" cy="4177410"/>
            <a:chOff x="0" y="0"/>
            <a:chExt cx="5131252" cy="556988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5131252" cy="5569880"/>
            </a:xfrm>
            <a:custGeom>
              <a:avLst/>
              <a:gdLst/>
              <a:ahLst/>
              <a:cxnLst/>
              <a:rect r="r" b="b" t="t" l="l"/>
              <a:pathLst>
                <a:path h="5569880" w="5131252">
                  <a:moveTo>
                    <a:pt x="0" y="0"/>
                  </a:moveTo>
                  <a:lnTo>
                    <a:pt x="5131252" y="0"/>
                  </a:lnTo>
                  <a:lnTo>
                    <a:pt x="5131252" y="5569880"/>
                  </a:lnTo>
                  <a:lnTo>
                    <a:pt x="0" y="556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3" id="63"/>
            <p:cNvGrpSpPr/>
            <p:nvPr/>
          </p:nvGrpSpPr>
          <p:grpSpPr>
            <a:xfrm rot="0">
              <a:off x="578684" y="472862"/>
              <a:ext cx="3973884" cy="4624156"/>
              <a:chOff x="0" y="0"/>
              <a:chExt cx="6985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65" id="65"/>
          <p:cNvGrpSpPr/>
          <p:nvPr/>
        </p:nvGrpSpPr>
        <p:grpSpPr>
          <a:xfrm rot="0">
            <a:off x="3757670" y="1355085"/>
            <a:ext cx="2857282" cy="3324837"/>
            <a:chOff x="0" y="0"/>
            <a:chExt cx="6985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6"/>
              <a:stretch>
                <a:fillRect l="-8181" t="0" r="-8181" b="0"/>
              </a:stretch>
            </a:blip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3237314" y="5142428"/>
            <a:ext cx="3848439" cy="4177410"/>
            <a:chOff x="0" y="0"/>
            <a:chExt cx="5131252" cy="556988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5131252" cy="5569880"/>
            </a:xfrm>
            <a:custGeom>
              <a:avLst/>
              <a:gdLst/>
              <a:ahLst/>
              <a:cxnLst/>
              <a:rect r="r" b="b" t="t" l="l"/>
              <a:pathLst>
                <a:path h="5569880" w="5131252">
                  <a:moveTo>
                    <a:pt x="0" y="0"/>
                  </a:moveTo>
                  <a:lnTo>
                    <a:pt x="5131252" y="0"/>
                  </a:lnTo>
                  <a:lnTo>
                    <a:pt x="5131252" y="5569880"/>
                  </a:lnTo>
                  <a:lnTo>
                    <a:pt x="0" y="556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9" id="69"/>
            <p:cNvGrpSpPr/>
            <p:nvPr/>
          </p:nvGrpSpPr>
          <p:grpSpPr>
            <a:xfrm rot="0">
              <a:off x="578684" y="472862"/>
              <a:ext cx="3973884" cy="4624156"/>
              <a:chOff x="0" y="0"/>
              <a:chExt cx="6985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71" id="71"/>
          <p:cNvGrpSpPr/>
          <p:nvPr/>
        </p:nvGrpSpPr>
        <p:grpSpPr>
          <a:xfrm rot="0">
            <a:off x="3757670" y="5534940"/>
            <a:ext cx="2857282" cy="3324837"/>
            <a:chOff x="0" y="0"/>
            <a:chExt cx="698500" cy="8128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7"/>
              <a:stretch>
                <a:fillRect l="-8181" t="0" r="-8181" b="0"/>
              </a:stretch>
            </a:blipFill>
          </p:spPr>
        </p:sp>
      </p:grpSp>
      <p:sp>
        <p:nvSpPr>
          <p:cNvPr name="TextBox 73" id="73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  <p:sp>
        <p:nvSpPr>
          <p:cNvPr name="Freeform 74" id="74"/>
          <p:cNvSpPr/>
          <p:nvPr/>
        </p:nvSpPr>
        <p:spPr>
          <a:xfrm flipH="false" flipV="false" rot="0">
            <a:off x="12565221" y="6461205"/>
            <a:ext cx="3417570" cy="2573655"/>
          </a:xfrm>
          <a:custGeom>
            <a:avLst/>
            <a:gdLst/>
            <a:ahLst/>
            <a:cxnLst/>
            <a:rect r="r" b="b" t="t" l="l"/>
            <a:pathLst>
              <a:path h="2573655" w="3417570">
                <a:moveTo>
                  <a:pt x="0" y="0"/>
                </a:moveTo>
                <a:lnTo>
                  <a:pt x="3417570" y="0"/>
                </a:lnTo>
                <a:lnTo>
                  <a:pt x="3417570" y="2573655"/>
                </a:lnTo>
                <a:lnTo>
                  <a:pt x="0" y="2573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32" t="-46" r="-32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380247" y="4060215"/>
            <a:ext cx="19249585" cy="2071761"/>
            <a:chOff x="0" y="0"/>
            <a:chExt cx="3728203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28203" cy="401253"/>
            </a:xfrm>
            <a:custGeom>
              <a:avLst/>
              <a:gdLst/>
              <a:ahLst/>
              <a:cxnLst/>
              <a:rect r="r" b="b" t="t" l="l"/>
              <a:pathLst>
                <a:path h="401253" w="3728203">
                  <a:moveTo>
                    <a:pt x="0" y="0"/>
                  </a:moveTo>
                  <a:lnTo>
                    <a:pt x="3728203" y="0"/>
                  </a:lnTo>
                  <a:lnTo>
                    <a:pt x="372820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2820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910212" y="2891859"/>
            <a:ext cx="6753499" cy="318839"/>
            <a:chOff x="0" y="0"/>
            <a:chExt cx="1307998" cy="617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07998" cy="61752"/>
            </a:xfrm>
            <a:custGeom>
              <a:avLst/>
              <a:gdLst/>
              <a:ahLst/>
              <a:cxnLst/>
              <a:rect r="r" b="b" t="t" l="l"/>
              <a:pathLst>
                <a:path h="61752" w="1307998">
                  <a:moveTo>
                    <a:pt x="0" y="0"/>
                  </a:moveTo>
                  <a:lnTo>
                    <a:pt x="1307998" y="0"/>
                  </a:lnTo>
                  <a:lnTo>
                    <a:pt x="1307998" y="61752"/>
                  </a:lnTo>
                  <a:lnTo>
                    <a:pt x="0" y="61752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307998" cy="11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716667" y="2420855"/>
            <a:ext cx="1467885" cy="1260847"/>
            <a:chOff x="0" y="0"/>
            <a:chExt cx="1957180" cy="168112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957180" cy="1681129"/>
              <a:chOff x="0" y="0"/>
              <a:chExt cx="813197" cy="6985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74005" lIns="74005" bIns="74005" rIns="7400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91571" y="67507"/>
              <a:ext cx="1774037" cy="1546115"/>
              <a:chOff x="0" y="0"/>
              <a:chExt cx="4161164" cy="362655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0" t="-7370" r="0" b="-7370"/>
                </a:stretch>
              </a:blip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36" id="36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2065906" y="780789"/>
            <a:ext cx="4409737" cy="8725422"/>
            <a:chOff x="0" y="0"/>
            <a:chExt cx="2620010" cy="518414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7"/>
              <a:stretch>
                <a:fillRect l="0" t="-27335" r="0" b="-27335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52" id="52"/>
          <p:cNvSpPr/>
          <p:nvPr/>
        </p:nvSpPr>
        <p:spPr>
          <a:xfrm flipH="false" flipV="false" rot="0">
            <a:off x="12561909" y="1314623"/>
            <a:ext cx="3417730" cy="2573291"/>
          </a:xfrm>
          <a:custGeom>
            <a:avLst/>
            <a:gdLst/>
            <a:ahLst/>
            <a:cxnLst/>
            <a:rect r="r" b="b" t="t" l="l"/>
            <a:pathLst>
              <a:path h="2573291" w="3417730">
                <a:moveTo>
                  <a:pt x="0" y="0"/>
                </a:moveTo>
                <a:lnTo>
                  <a:pt x="3417731" y="0"/>
                </a:lnTo>
                <a:lnTo>
                  <a:pt x="3417731" y="2573291"/>
                </a:lnTo>
                <a:lnTo>
                  <a:pt x="0" y="257329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2565221" y="3887914"/>
            <a:ext cx="3411107" cy="2573291"/>
          </a:xfrm>
          <a:custGeom>
            <a:avLst/>
            <a:gdLst/>
            <a:ahLst/>
            <a:cxnLst/>
            <a:rect r="r" b="b" t="t" l="l"/>
            <a:pathLst>
              <a:path h="2573291" w="3411107">
                <a:moveTo>
                  <a:pt x="0" y="0"/>
                </a:moveTo>
                <a:lnTo>
                  <a:pt x="3411107" y="0"/>
                </a:lnTo>
                <a:lnTo>
                  <a:pt x="3411107" y="2573291"/>
                </a:lnTo>
                <a:lnTo>
                  <a:pt x="0" y="257329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3237314" y="962574"/>
            <a:ext cx="3848439" cy="4177410"/>
            <a:chOff x="0" y="0"/>
            <a:chExt cx="5131252" cy="556988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131252" cy="5569880"/>
            </a:xfrm>
            <a:custGeom>
              <a:avLst/>
              <a:gdLst/>
              <a:ahLst/>
              <a:cxnLst/>
              <a:rect r="r" b="b" t="t" l="l"/>
              <a:pathLst>
                <a:path h="5569880" w="5131252">
                  <a:moveTo>
                    <a:pt x="0" y="0"/>
                  </a:moveTo>
                  <a:lnTo>
                    <a:pt x="5131252" y="0"/>
                  </a:lnTo>
                  <a:lnTo>
                    <a:pt x="5131252" y="5569880"/>
                  </a:lnTo>
                  <a:lnTo>
                    <a:pt x="0" y="556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6" id="56"/>
            <p:cNvGrpSpPr/>
            <p:nvPr/>
          </p:nvGrpSpPr>
          <p:grpSpPr>
            <a:xfrm rot="0">
              <a:off x="578684" y="472862"/>
              <a:ext cx="3973884" cy="4624156"/>
              <a:chOff x="0" y="0"/>
              <a:chExt cx="6985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58" id="58"/>
          <p:cNvGrpSpPr/>
          <p:nvPr/>
        </p:nvGrpSpPr>
        <p:grpSpPr>
          <a:xfrm rot="0">
            <a:off x="3757670" y="1355085"/>
            <a:ext cx="2857282" cy="3324837"/>
            <a:chOff x="0" y="0"/>
            <a:chExt cx="6985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2"/>
              <a:stretch>
                <a:fillRect l="-8181" t="0" r="-8181" b="0"/>
              </a:stretch>
            </a:blip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3237314" y="5142428"/>
            <a:ext cx="3848439" cy="4177410"/>
            <a:chOff x="0" y="0"/>
            <a:chExt cx="5131252" cy="556988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131252" cy="5569880"/>
            </a:xfrm>
            <a:custGeom>
              <a:avLst/>
              <a:gdLst/>
              <a:ahLst/>
              <a:cxnLst/>
              <a:rect r="r" b="b" t="t" l="l"/>
              <a:pathLst>
                <a:path h="5569880" w="5131252">
                  <a:moveTo>
                    <a:pt x="0" y="0"/>
                  </a:moveTo>
                  <a:lnTo>
                    <a:pt x="5131252" y="0"/>
                  </a:lnTo>
                  <a:lnTo>
                    <a:pt x="5131252" y="5569880"/>
                  </a:lnTo>
                  <a:lnTo>
                    <a:pt x="0" y="5569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2" id="62"/>
            <p:cNvGrpSpPr/>
            <p:nvPr/>
          </p:nvGrpSpPr>
          <p:grpSpPr>
            <a:xfrm rot="0">
              <a:off x="578684" y="472862"/>
              <a:ext cx="3973884" cy="4624156"/>
              <a:chOff x="0" y="0"/>
              <a:chExt cx="6985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64" id="64"/>
          <p:cNvGrpSpPr/>
          <p:nvPr/>
        </p:nvGrpSpPr>
        <p:grpSpPr>
          <a:xfrm rot="0">
            <a:off x="3757670" y="5534940"/>
            <a:ext cx="2857282" cy="3324837"/>
            <a:chOff x="0" y="0"/>
            <a:chExt cx="6985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3"/>
              <a:stretch>
                <a:fillRect l="-8181" t="0" r="-8181" b="0"/>
              </a:stretch>
            </a:blipFill>
          </p:spPr>
        </p:sp>
      </p:grpSp>
      <p:sp>
        <p:nvSpPr>
          <p:cNvPr name="TextBox 66" id="66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Publicación de Evento</a:t>
            </a:r>
          </a:p>
        </p:txBody>
      </p:sp>
      <p:sp>
        <p:nvSpPr>
          <p:cNvPr name="Freeform 67" id="67"/>
          <p:cNvSpPr/>
          <p:nvPr/>
        </p:nvSpPr>
        <p:spPr>
          <a:xfrm flipH="false" flipV="false" rot="0">
            <a:off x="12565221" y="6461205"/>
            <a:ext cx="3417570" cy="2573655"/>
          </a:xfrm>
          <a:custGeom>
            <a:avLst/>
            <a:gdLst/>
            <a:ahLst/>
            <a:cxnLst/>
            <a:rect r="r" b="b" t="t" l="l"/>
            <a:pathLst>
              <a:path h="2573655" w="3417570">
                <a:moveTo>
                  <a:pt x="0" y="0"/>
                </a:moveTo>
                <a:lnTo>
                  <a:pt x="3417570" y="0"/>
                </a:lnTo>
                <a:lnTo>
                  <a:pt x="3417570" y="2573655"/>
                </a:lnTo>
                <a:lnTo>
                  <a:pt x="0" y="257365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32" t="-46" r="-32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8" id="68"/>
          <p:cNvSpPr/>
          <p:nvPr/>
        </p:nvSpPr>
        <p:spPr>
          <a:xfrm flipH="false" flipV="false" rot="0">
            <a:off x="7328007" y="2420855"/>
            <a:ext cx="1674285" cy="1260847"/>
          </a:xfrm>
          <a:custGeom>
            <a:avLst/>
            <a:gdLst/>
            <a:ahLst/>
            <a:cxnLst/>
            <a:rect r="r" b="b" t="t" l="l"/>
            <a:pathLst>
              <a:path h="1260847" w="1674285">
                <a:moveTo>
                  <a:pt x="0" y="0"/>
                </a:moveTo>
                <a:lnTo>
                  <a:pt x="1674285" y="0"/>
                </a:lnTo>
                <a:lnTo>
                  <a:pt x="1674285" y="1260847"/>
                </a:lnTo>
                <a:lnTo>
                  <a:pt x="0" y="126084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32" t="-46" r="-32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480793" y="2746775"/>
            <a:ext cx="19249585" cy="4793451"/>
            <a:chOff x="0" y="0"/>
            <a:chExt cx="3728203" cy="92838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28203" cy="928381"/>
            </a:xfrm>
            <a:custGeom>
              <a:avLst/>
              <a:gdLst/>
              <a:ahLst/>
              <a:cxnLst/>
              <a:rect r="r" b="b" t="t" l="l"/>
              <a:pathLst>
                <a:path h="928381" w="3728203">
                  <a:moveTo>
                    <a:pt x="0" y="0"/>
                  </a:moveTo>
                  <a:lnTo>
                    <a:pt x="3728203" y="0"/>
                  </a:lnTo>
                  <a:lnTo>
                    <a:pt x="3728203" y="928381"/>
                  </a:lnTo>
                  <a:lnTo>
                    <a:pt x="0" y="928381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28203" cy="985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de Evento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8053512" y="3571164"/>
            <a:ext cx="9062835" cy="3049862"/>
            <a:chOff x="0" y="0"/>
            <a:chExt cx="12083780" cy="40664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707289" y="5267"/>
              <a:ext cx="5376490" cy="4055949"/>
            </a:xfrm>
            <a:custGeom>
              <a:avLst/>
              <a:gdLst/>
              <a:ahLst/>
              <a:cxnLst/>
              <a:rect r="r" b="b" t="t" l="l"/>
              <a:pathLst>
                <a:path h="4055949" w="5376490">
                  <a:moveTo>
                    <a:pt x="0" y="0"/>
                  </a:moveTo>
                  <a:lnTo>
                    <a:pt x="5376491" y="0"/>
                  </a:lnTo>
                  <a:lnTo>
                    <a:pt x="5376491" y="4055949"/>
                  </a:lnTo>
                  <a:lnTo>
                    <a:pt x="0" y="4055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400920" cy="4066482"/>
            </a:xfrm>
            <a:custGeom>
              <a:avLst/>
              <a:gdLst/>
              <a:ahLst/>
              <a:cxnLst/>
              <a:rect r="r" b="b" t="t" l="l"/>
              <a:pathLst>
                <a:path h="4066482" w="5400920">
                  <a:moveTo>
                    <a:pt x="0" y="0"/>
                  </a:moveTo>
                  <a:lnTo>
                    <a:pt x="5400920" y="0"/>
                  </a:lnTo>
                  <a:lnTo>
                    <a:pt x="5400920" y="4066482"/>
                  </a:lnTo>
                  <a:lnTo>
                    <a:pt x="0" y="4066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6972262" y="846344"/>
            <a:ext cx="4343475" cy="8594312"/>
            <a:chOff x="0" y="0"/>
            <a:chExt cx="2620010" cy="51841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8"/>
              <a:stretch>
                <a:fillRect l="0" t="-27335" r="0" b="-27335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</p:spTree>
  </p:cSld>
  <p:clrMapOvr>
    <a:masterClrMapping/>
  </p:clrMapOvr>
  <p:transition spd="fast">
    <p:cover dir="l"/>
  </p:transition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425050" y="5531573"/>
            <a:ext cx="19138101" cy="2071761"/>
            <a:chOff x="0" y="0"/>
            <a:chExt cx="3706611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06611" cy="401253"/>
            </a:xfrm>
            <a:custGeom>
              <a:avLst/>
              <a:gdLst/>
              <a:ahLst/>
              <a:cxnLst/>
              <a:rect r="r" b="b" t="t" l="l"/>
              <a:pathLst>
                <a:path h="401253" w="3706611">
                  <a:moveTo>
                    <a:pt x="0" y="0"/>
                  </a:moveTo>
                  <a:lnTo>
                    <a:pt x="3706611" y="0"/>
                  </a:lnTo>
                  <a:lnTo>
                    <a:pt x="3706611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06611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de Evento</a:t>
            </a:r>
          </a:p>
        </p:txBody>
      </p: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5545972" y="3099922"/>
            <a:ext cx="7196055" cy="14238632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6"/>
              <a:stretch>
                <a:fillRect l="0" t="-27335" r="0" b="-27335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</p:spTree>
  </p:cSld>
  <p:clrMapOvr>
    <a:masterClrMapping/>
  </p:clrMapOvr>
  <p:transition spd="fast">
    <p:fade/>
  </p:transition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380247" y="4060215"/>
            <a:ext cx="19249585" cy="2071761"/>
            <a:chOff x="0" y="0"/>
            <a:chExt cx="3728203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28203" cy="401253"/>
            </a:xfrm>
            <a:custGeom>
              <a:avLst/>
              <a:gdLst/>
              <a:ahLst/>
              <a:cxnLst/>
              <a:rect r="r" b="b" t="t" l="l"/>
              <a:pathLst>
                <a:path h="401253" w="3728203">
                  <a:moveTo>
                    <a:pt x="0" y="0"/>
                  </a:moveTo>
                  <a:lnTo>
                    <a:pt x="3728203" y="0"/>
                  </a:lnTo>
                  <a:lnTo>
                    <a:pt x="372820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2820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5545972" y="3099922"/>
            <a:ext cx="7196055" cy="14238632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6"/>
              <a:stretch>
                <a:fillRect l="0" t="-27335" r="0" b="-27335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de Evento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6251819" y="4580257"/>
            <a:ext cx="6151820" cy="1386956"/>
          </a:xfrm>
          <a:custGeom>
            <a:avLst/>
            <a:gdLst/>
            <a:ahLst/>
            <a:cxnLst/>
            <a:rect r="r" b="b" t="t" l="l"/>
            <a:pathLst>
              <a:path h="1386956" w="6151820">
                <a:moveTo>
                  <a:pt x="0" y="0"/>
                </a:moveTo>
                <a:lnTo>
                  <a:pt x="6151820" y="0"/>
                </a:lnTo>
                <a:lnTo>
                  <a:pt x="6151820" y="1386956"/>
                </a:lnTo>
                <a:lnTo>
                  <a:pt x="0" y="13869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836106" y="1878515"/>
            <a:ext cx="7167311" cy="2071761"/>
            <a:chOff x="0" y="0"/>
            <a:chExt cx="1388144" cy="4012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836106" y="4274093"/>
            <a:ext cx="7167311" cy="2071761"/>
            <a:chOff x="0" y="0"/>
            <a:chExt cx="1388144" cy="4012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16429" y="1878515"/>
            <a:ext cx="7086092" cy="2071761"/>
            <a:chOff x="0" y="0"/>
            <a:chExt cx="1372413" cy="4012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716429" y="4274093"/>
            <a:ext cx="7086092" cy="2071761"/>
            <a:chOff x="0" y="0"/>
            <a:chExt cx="1372413" cy="401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2413" cy="401253"/>
            </a:xfrm>
            <a:custGeom>
              <a:avLst/>
              <a:gdLst/>
              <a:ahLst/>
              <a:cxnLst/>
              <a:rect r="r" b="b" t="t" l="l"/>
              <a:pathLst>
                <a:path h="401253" w="1372413">
                  <a:moveTo>
                    <a:pt x="0" y="0"/>
                  </a:moveTo>
                  <a:lnTo>
                    <a:pt x="1372413" y="0"/>
                  </a:lnTo>
                  <a:lnTo>
                    <a:pt x="1372413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72413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36106" y="6669672"/>
            <a:ext cx="7167311" cy="2071761"/>
            <a:chOff x="0" y="0"/>
            <a:chExt cx="1388144" cy="401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88144" cy="401253"/>
            </a:xfrm>
            <a:custGeom>
              <a:avLst/>
              <a:gdLst/>
              <a:ahLst/>
              <a:cxnLst/>
              <a:rect r="r" b="b" t="t" l="l"/>
              <a:pathLst>
                <a:path h="401253" w="1388144">
                  <a:moveTo>
                    <a:pt x="0" y="0"/>
                  </a:moveTo>
                  <a:lnTo>
                    <a:pt x="1388144" y="0"/>
                  </a:lnTo>
                  <a:lnTo>
                    <a:pt x="1388144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388144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716429" y="6669672"/>
            <a:ext cx="4667760" cy="2071761"/>
            <a:chOff x="0" y="0"/>
            <a:chExt cx="904038" cy="401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04038" cy="401253"/>
            </a:xfrm>
            <a:custGeom>
              <a:avLst/>
              <a:gdLst/>
              <a:ahLst/>
              <a:cxnLst/>
              <a:rect r="r" b="b" t="t" l="l"/>
              <a:pathLst>
                <a:path h="401253" w="904038">
                  <a:moveTo>
                    <a:pt x="0" y="0"/>
                  </a:moveTo>
                  <a:lnTo>
                    <a:pt x="904038" y="0"/>
                  </a:lnTo>
                  <a:lnTo>
                    <a:pt x="904038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904038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4479214" y="811202"/>
            <a:ext cx="8904976" cy="9666188"/>
          </a:xfrm>
          <a:custGeom>
            <a:avLst/>
            <a:gdLst/>
            <a:ahLst/>
            <a:cxnLst/>
            <a:rect r="r" b="b" t="t" l="l"/>
            <a:pathLst>
              <a:path h="9666188" w="8904976">
                <a:moveTo>
                  <a:pt x="0" y="0"/>
                </a:moveTo>
                <a:lnTo>
                  <a:pt x="8904976" y="0"/>
                </a:lnTo>
                <a:lnTo>
                  <a:pt x="8904976" y="9666187"/>
                </a:lnTo>
                <a:lnTo>
                  <a:pt x="0" y="9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256912" y="1117142"/>
            <a:ext cx="7349580" cy="8552238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7"/>
              <a:stretch>
                <a:fillRect l="-8181" t="0" r="-8181" b="0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2646336" y="4371332"/>
            <a:ext cx="1877283" cy="1877283"/>
          </a:xfrm>
          <a:custGeom>
            <a:avLst/>
            <a:gdLst/>
            <a:ahLst/>
            <a:cxnLst/>
            <a:rect r="r" b="b" t="t" l="l"/>
            <a:pathLst>
              <a:path h="1877283" w="1877283">
                <a:moveTo>
                  <a:pt x="0" y="0"/>
                </a:moveTo>
                <a:lnTo>
                  <a:pt x="1877284" y="0"/>
                </a:lnTo>
                <a:lnTo>
                  <a:pt x="1877284" y="1877283"/>
                </a:lnTo>
                <a:lnTo>
                  <a:pt x="0" y="187728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005401" y="1878515"/>
            <a:ext cx="2203956" cy="2203956"/>
          </a:xfrm>
          <a:custGeom>
            <a:avLst/>
            <a:gdLst/>
            <a:ahLst/>
            <a:cxnLst/>
            <a:rect r="r" b="b" t="t" l="l"/>
            <a:pathLst>
              <a:path h="2203956" w="2203956">
                <a:moveTo>
                  <a:pt x="0" y="0"/>
                </a:moveTo>
                <a:lnTo>
                  <a:pt x="2203956" y="0"/>
                </a:lnTo>
                <a:lnTo>
                  <a:pt x="2203956" y="2203956"/>
                </a:lnTo>
                <a:lnTo>
                  <a:pt x="0" y="220395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344796" y="4497724"/>
            <a:ext cx="1756694" cy="1756694"/>
          </a:xfrm>
          <a:custGeom>
            <a:avLst/>
            <a:gdLst/>
            <a:ahLst/>
            <a:cxnLst/>
            <a:rect r="r" b="b" t="t" l="l"/>
            <a:pathLst>
              <a:path h="1756694" w="1756694">
                <a:moveTo>
                  <a:pt x="0" y="0"/>
                </a:moveTo>
                <a:lnTo>
                  <a:pt x="1756694" y="0"/>
                </a:lnTo>
                <a:lnTo>
                  <a:pt x="1756694" y="1756695"/>
                </a:lnTo>
                <a:lnTo>
                  <a:pt x="0" y="175669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690742" y="6811316"/>
            <a:ext cx="1788472" cy="1788472"/>
          </a:xfrm>
          <a:custGeom>
            <a:avLst/>
            <a:gdLst/>
            <a:ahLst/>
            <a:cxnLst/>
            <a:rect r="r" b="b" t="t" l="l"/>
            <a:pathLst>
              <a:path h="1788472" w="1788472">
                <a:moveTo>
                  <a:pt x="0" y="0"/>
                </a:moveTo>
                <a:lnTo>
                  <a:pt x="1788472" y="0"/>
                </a:lnTo>
                <a:lnTo>
                  <a:pt x="1788472" y="1788472"/>
                </a:lnTo>
                <a:lnTo>
                  <a:pt x="0" y="178847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507870" y="1878515"/>
            <a:ext cx="2154216" cy="2154216"/>
          </a:xfrm>
          <a:custGeom>
            <a:avLst/>
            <a:gdLst/>
            <a:ahLst/>
            <a:cxnLst/>
            <a:rect r="r" b="b" t="t" l="l"/>
            <a:pathLst>
              <a:path h="2154216" w="2154216">
                <a:moveTo>
                  <a:pt x="0" y="0"/>
                </a:moveTo>
                <a:lnTo>
                  <a:pt x="2154216" y="0"/>
                </a:lnTo>
                <a:lnTo>
                  <a:pt x="2154216" y="2154216"/>
                </a:lnTo>
                <a:lnTo>
                  <a:pt x="0" y="215421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268762" y="4060215"/>
            <a:ext cx="19138101" cy="2071761"/>
            <a:chOff x="0" y="0"/>
            <a:chExt cx="3706611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06611" cy="401253"/>
            </a:xfrm>
            <a:custGeom>
              <a:avLst/>
              <a:gdLst/>
              <a:ahLst/>
              <a:cxnLst/>
              <a:rect r="r" b="b" t="t" l="l"/>
              <a:pathLst>
                <a:path h="401253" w="3706611">
                  <a:moveTo>
                    <a:pt x="0" y="0"/>
                  </a:moveTo>
                  <a:lnTo>
                    <a:pt x="3706611" y="0"/>
                  </a:lnTo>
                  <a:lnTo>
                    <a:pt x="3706611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06611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5545972" y="3099922"/>
            <a:ext cx="7196055" cy="14238632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6"/>
              <a:stretch>
                <a:fillRect l="0" t="-27335" r="0" b="-27335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6251819" y="4580257"/>
            <a:ext cx="6151820" cy="1386956"/>
          </a:xfrm>
          <a:custGeom>
            <a:avLst/>
            <a:gdLst/>
            <a:ahLst/>
            <a:cxnLst/>
            <a:rect r="r" b="b" t="t" l="l"/>
            <a:pathLst>
              <a:path h="1386956" w="6151820">
                <a:moveTo>
                  <a:pt x="0" y="0"/>
                </a:moveTo>
                <a:lnTo>
                  <a:pt x="6151820" y="0"/>
                </a:lnTo>
                <a:lnTo>
                  <a:pt x="6151820" y="1386956"/>
                </a:lnTo>
                <a:lnTo>
                  <a:pt x="0" y="13869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de Evento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001553" y="4589034"/>
            <a:ext cx="4523399" cy="75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7"/>
              </a:lnSpc>
            </a:pPr>
            <a:r>
              <a:rPr lang="en-US" sz="44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Cocina</a:t>
            </a:r>
          </a:p>
        </p:txBody>
      </p:sp>
    </p:spTree>
  </p:cSld>
  <p:clrMapOvr>
    <a:masterClrMapping/>
  </p:clrMapOvr>
  <p:transition spd="fast">
    <p:fade/>
  </p:transition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468102" y="6167445"/>
            <a:ext cx="19138101" cy="2071761"/>
            <a:chOff x="0" y="0"/>
            <a:chExt cx="3706611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06611" cy="401253"/>
            </a:xfrm>
            <a:custGeom>
              <a:avLst/>
              <a:gdLst/>
              <a:ahLst/>
              <a:cxnLst/>
              <a:rect r="r" b="b" t="t" l="l"/>
              <a:pathLst>
                <a:path h="401253" w="3706611">
                  <a:moveTo>
                    <a:pt x="0" y="0"/>
                  </a:moveTo>
                  <a:lnTo>
                    <a:pt x="3706611" y="0"/>
                  </a:lnTo>
                  <a:lnTo>
                    <a:pt x="3706611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06611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5545972" y="3099922"/>
            <a:ext cx="7196055" cy="14238632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6"/>
              <a:stretch>
                <a:fillRect l="0" t="-27335" r="0" b="-27335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6251819" y="4580257"/>
            <a:ext cx="6151820" cy="1386956"/>
          </a:xfrm>
          <a:custGeom>
            <a:avLst/>
            <a:gdLst/>
            <a:ahLst/>
            <a:cxnLst/>
            <a:rect r="r" b="b" t="t" l="l"/>
            <a:pathLst>
              <a:path h="1386956" w="6151820">
                <a:moveTo>
                  <a:pt x="0" y="0"/>
                </a:moveTo>
                <a:lnTo>
                  <a:pt x="6151820" y="0"/>
                </a:lnTo>
                <a:lnTo>
                  <a:pt x="6151820" y="1386956"/>
                </a:lnTo>
                <a:lnTo>
                  <a:pt x="0" y="13869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de Evento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001553" y="4589034"/>
            <a:ext cx="4523399" cy="75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7"/>
              </a:lnSpc>
            </a:pPr>
            <a:r>
              <a:rPr lang="en-US" sz="44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Cocina</a:t>
            </a:r>
          </a:p>
        </p:txBody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8743991" y="6803316"/>
            <a:ext cx="800018" cy="800018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268762" y="1694742"/>
            <a:ext cx="19138101" cy="1917504"/>
            <a:chOff x="0" y="0"/>
            <a:chExt cx="3706611" cy="3713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06611" cy="371377"/>
            </a:xfrm>
            <a:custGeom>
              <a:avLst/>
              <a:gdLst/>
              <a:ahLst/>
              <a:cxnLst/>
              <a:rect r="r" b="b" t="t" l="l"/>
              <a:pathLst>
                <a:path h="371377" w="3706611">
                  <a:moveTo>
                    <a:pt x="0" y="0"/>
                  </a:moveTo>
                  <a:lnTo>
                    <a:pt x="3706611" y="0"/>
                  </a:lnTo>
                  <a:lnTo>
                    <a:pt x="3706611" y="371377"/>
                  </a:lnTo>
                  <a:lnTo>
                    <a:pt x="0" y="371377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06611" cy="428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6083356" y="1028700"/>
            <a:ext cx="6121287" cy="12112019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6"/>
              <a:stretch>
                <a:fillRect l="0" t="-27335" r="0" b="-27335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6683781" y="2287939"/>
            <a:ext cx="5233014" cy="1179807"/>
          </a:xfrm>
          <a:custGeom>
            <a:avLst/>
            <a:gdLst/>
            <a:ahLst/>
            <a:cxnLst/>
            <a:rect r="r" b="b" t="t" l="l"/>
            <a:pathLst>
              <a:path h="1179807" w="5233014">
                <a:moveTo>
                  <a:pt x="0" y="0"/>
                </a:moveTo>
                <a:lnTo>
                  <a:pt x="5233014" y="0"/>
                </a:lnTo>
                <a:lnTo>
                  <a:pt x="5233014" y="1179807"/>
                </a:lnTo>
                <a:lnTo>
                  <a:pt x="0" y="11798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de Evento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321539" y="2292127"/>
            <a:ext cx="3847806" cy="64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4"/>
              </a:lnSpc>
            </a:pPr>
            <a:r>
              <a:rPr lang="en-US" sz="379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Cocina</a:t>
            </a:r>
          </a:p>
        </p:txBody>
      </p:sp>
    </p:spTree>
  </p:cSld>
  <p:clrMapOvr>
    <a:masterClrMapping/>
  </p:clrMapOvr>
  <p:transition spd="fast">
    <p:fade/>
  </p:transition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0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425050" y="5316470"/>
            <a:ext cx="19138101" cy="1917504"/>
            <a:chOff x="0" y="0"/>
            <a:chExt cx="3706611" cy="3713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06611" cy="371377"/>
            </a:xfrm>
            <a:custGeom>
              <a:avLst/>
              <a:gdLst/>
              <a:ahLst/>
              <a:cxnLst/>
              <a:rect r="r" b="b" t="t" l="l"/>
              <a:pathLst>
                <a:path h="371377" w="3706611">
                  <a:moveTo>
                    <a:pt x="0" y="0"/>
                  </a:moveTo>
                  <a:lnTo>
                    <a:pt x="3706611" y="0"/>
                  </a:lnTo>
                  <a:lnTo>
                    <a:pt x="3706611" y="371377"/>
                  </a:lnTo>
                  <a:lnTo>
                    <a:pt x="0" y="371377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06611" cy="428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6083356" y="1028700"/>
            <a:ext cx="6121287" cy="12112019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4"/>
              <a:stretch>
                <a:fillRect l="0" t="-27335" r="0" b="-27335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7118655" y="3225360"/>
            <a:ext cx="4050690" cy="3049862"/>
          </a:xfrm>
          <a:custGeom>
            <a:avLst/>
            <a:gdLst/>
            <a:ahLst/>
            <a:cxnLst/>
            <a:rect r="r" b="b" t="t" l="l"/>
            <a:pathLst>
              <a:path h="3049862" w="4050690">
                <a:moveTo>
                  <a:pt x="0" y="0"/>
                </a:moveTo>
                <a:lnTo>
                  <a:pt x="4050690" y="0"/>
                </a:lnTo>
                <a:lnTo>
                  <a:pt x="4050690" y="3049862"/>
                </a:lnTo>
                <a:lnTo>
                  <a:pt x="0" y="30498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6683781" y="2287939"/>
            <a:ext cx="5233014" cy="1179807"/>
          </a:xfrm>
          <a:custGeom>
            <a:avLst/>
            <a:gdLst/>
            <a:ahLst/>
            <a:cxnLst/>
            <a:rect r="r" b="b" t="t" l="l"/>
            <a:pathLst>
              <a:path h="1179807" w="5233014">
                <a:moveTo>
                  <a:pt x="0" y="0"/>
                </a:moveTo>
                <a:lnTo>
                  <a:pt x="5233014" y="0"/>
                </a:lnTo>
                <a:lnTo>
                  <a:pt x="5233014" y="1179807"/>
                </a:lnTo>
                <a:lnTo>
                  <a:pt x="0" y="11798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7118655" y="6275222"/>
            <a:ext cx="4050690" cy="3049862"/>
          </a:xfrm>
          <a:custGeom>
            <a:avLst/>
            <a:gdLst/>
            <a:ahLst/>
            <a:cxnLst/>
            <a:rect r="r" b="b" t="t" l="l"/>
            <a:pathLst>
              <a:path h="3049862" w="4050690">
                <a:moveTo>
                  <a:pt x="0" y="0"/>
                </a:moveTo>
                <a:lnTo>
                  <a:pt x="4050690" y="0"/>
                </a:lnTo>
                <a:lnTo>
                  <a:pt x="4050690" y="3049862"/>
                </a:lnTo>
                <a:lnTo>
                  <a:pt x="0" y="30498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de Evento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321539" y="2292127"/>
            <a:ext cx="3847806" cy="64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4"/>
              </a:lnSpc>
            </a:pPr>
            <a:r>
              <a:rPr lang="en-US" sz="379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Cocina</a:t>
            </a:r>
          </a:p>
        </p:txBody>
      </p:sp>
    </p:spTree>
  </p:cSld>
  <p:clrMapOvr>
    <a:masterClrMapping/>
  </p:clrMapOvr>
  <p:transition spd="fast">
    <p:fade/>
  </p:transition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268762" y="1694742"/>
            <a:ext cx="19138101" cy="1917504"/>
            <a:chOff x="0" y="0"/>
            <a:chExt cx="3706611" cy="3713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06611" cy="371377"/>
            </a:xfrm>
            <a:custGeom>
              <a:avLst/>
              <a:gdLst/>
              <a:ahLst/>
              <a:cxnLst/>
              <a:rect r="r" b="b" t="t" l="l"/>
              <a:pathLst>
                <a:path h="371377" w="3706611">
                  <a:moveTo>
                    <a:pt x="0" y="0"/>
                  </a:moveTo>
                  <a:lnTo>
                    <a:pt x="3706611" y="0"/>
                  </a:lnTo>
                  <a:lnTo>
                    <a:pt x="3706611" y="371377"/>
                  </a:lnTo>
                  <a:lnTo>
                    <a:pt x="0" y="371377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06611" cy="428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6083356" y="1028700"/>
            <a:ext cx="6121287" cy="12112019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6"/>
              <a:stretch>
                <a:fillRect l="0" t="-27335" r="0" b="-27335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7118655" y="3225360"/>
            <a:ext cx="4050690" cy="3049862"/>
          </a:xfrm>
          <a:custGeom>
            <a:avLst/>
            <a:gdLst/>
            <a:ahLst/>
            <a:cxnLst/>
            <a:rect r="r" b="b" t="t" l="l"/>
            <a:pathLst>
              <a:path h="3049862" w="4050690">
                <a:moveTo>
                  <a:pt x="0" y="0"/>
                </a:moveTo>
                <a:lnTo>
                  <a:pt x="4050690" y="0"/>
                </a:lnTo>
                <a:lnTo>
                  <a:pt x="4050690" y="3049862"/>
                </a:lnTo>
                <a:lnTo>
                  <a:pt x="0" y="30498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6683781" y="2287939"/>
            <a:ext cx="5233014" cy="1179807"/>
          </a:xfrm>
          <a:custGeom>
            <a:avLst/>
            <a:gdLst/>
            <a:ahLst/>
            <a:cxnLst/>
            <a:rect r="r" b="b" t="t" l="l"/>
            <a:pathLst>
              <a:path h="1179807" w="5233014">
                <a:moveTo>
                  <a:pt x="0" y="0"/>
                </a:moveTo>
                <a:lnTo>
                  <a:pt x="5233014" y="0"/>
                </a:lnTo>
                <a:lnTo>
                  <a:pt x="5233014" y="1179807"/>
                </a:lnTo>
                <a:lnTo>
                  <a:pt x="0" y="11798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0511141" y="2393314"/>
            <a:ext cx="650450" cy="520360"/>
          </a:xfrm>
          <a:custGeom>
            <a:avLst/>
            <a:gdLst/>
            <a:ahLst/>
            <a:cxnLst/>
            <a:rect r="r" b="b" t="t" l="l"/>
            <a:pathLst>
              <a:path h="520360" w="650450">
                <a:moveTo>
                  <a:pt x="0" y="0"/>
                </a:moveTo>
                <a:lnTo>
                  <a:pt x="650450" y="0"/>
                </a:lnTo>
                <a:lnTo>
                  <a:pt x="650450" y="520360"/>
                </a:lnTo>
                <a:lnTo>
                  <a:pt x="0" y="52036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118655" y="6275222"/>
            <a:ext cx="4050690" cy="3049862"/>
          </a:xfrm>
          <a:custGeom>
            <a:avLst/>
            <a:gdLst/>
            <a:ahLst/>
            <a:cxnLst/>
            <a:rect r="r" b="b" t="t" l="l"/>
            <a:pathLst>
              <a:path h="3049862" w="4050690">
                <a:moveTo>
                  <a:pt x="0" y="0"/>
                </a:moveTo>
                <a:lnTo>
                  <a:pt x="4050690" y="0"/>
                </a:lnTo>
                <a:lnTo>
                  <a:pt x="4050690" y="3049862"/>
                </a:lnTo>
                <a:lnTo>
                  <a:pt x="0" y="304986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de Evento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321539" y="2292127"/>
            <a:ext cx="2753872" cy="64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4"/>
              </a:lnSpc>
            </a:pPr>
            <a:r>
              <a:rPr lang="en-US" sz="379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Cocina</a:t>
            </a:r>
          </a:p>
        </p:txBody>
      </p:sp>
    </p:spTree>
  </p:cSld>
  <p:clrMapOvr>
    <a:masterClrMapping/>
  </p:clrMapOvr>
  <p:transition spd="fast">
    <p:fade/>
  </p:transition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425050" y="6921345"/>
            <a:ext cx="19138101" cy="2071761"/>
            <a:chOff x="0" y="0"/>
            <a:chExt cx="3706611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06611" cy="401253"/>
            </a:xfrm>
            <a:custGeom>
              <a:avLst/>
              <a:gdLst/>
              <a:ahLst/>
              <a:cxnLst/>
              <a:rect r="r" b="b" t="t" l="l"/>
              <a:pathLst>
                <a:path h="401253" w="3706611">
                  <a:moveTo>
                    <a:pt x="0" y="0"/>
                  </a:moveTo>
                  <a:lnTo>
                    <a:pt x="3706611" y="0"/>
                  </a:lnTo>
                  <a:lnTo>
                    <a:pt x="3706611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06611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6083356" y="1028700"/>
            <a:ext cx="6121287" cy="12112019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6"/>
              <a:stretch>
                <a:fillRect l="0" t="-27335" r="0" b="-27335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7118655" y="3225360"/>
            <a:ext cx="4050690" cy="3049862"/>
          </a:xfrm>
          <a:custGeom>
            <a:avLst/>
            <a:gdLst/>
            <a:ahLst/>
            <a:cxnLst/>
            <a:rect r="r" b="b" t="t" l="l"/>
            <a:pathLst>
              <a:path h="3049862" w="4050690">
                <a:moveTo>
                  <a:pt x="0" y="0"/>
                </a:moveTo>
                <a:lnTo>
                  <a:pt x="4050690" y="0"/>
                </a:lnTo>
                <a:lnTo>
                  <a:pt x="4050690" y="3049862"/>
                </a:lnTo>
                <a:lnTo>
                  <a:pt x="0" y="30498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6683781" y="2287939"/>
            <a:ext cx="5233014" cy="1179807"/>
          </a:xfrm>
          <a:custGeom>
            <a:avLst/>
            <a:gdLst/>
            <a:ahLst/>
            <a:cxnLst/>
            <a:rect r="r" b="b" t="t" l="l"/>
            <a:pathLst>
              <a:path h="1179807" w="5233014">
                <a:moveTo>
                  <a:pt x="0" y="0"/>
                </a:moveTo>
                <a:lnTo>
                  <a:pt x="5233014" y="0"/>
                </a:lnTo>
                <a:lnTo>
                  <a:pt x="5233014" y="1179807"/>
                </a:lnTo>
                <a:lnTo>
                  <a:pt x="0" y="11798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0511141" y="2393314"/>
            <a:ext cx="650450" cy="520360"/>
          </a:xfrm>
          <a:custGeom>
            <a:avLst/>
            <a:gdLst/>
            <a:ahLst/>
            <a:cxnLst/>
            <a:rect r="r" b="b" t="t" l="l"/>
            <a:pathLst>
              <a:path h="520360" w="650450">
                <a:moveTo>
                  <a:pt x="0" y="0"/>
                </a:moveTo>
                <a:lnTo>
                  <a:pt x="650450" y="0"/>
                </a:lnTo>
                <a:lnTo>
                  <a:pt x="650450" y="520360"/>
                </a:lnTo>
                <a:lnTo>
                  <a:pt x="0" y="52036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118655" y="6275222"/>
            <a:ext cx="4050690" cy="3049862"/>
          </a:xfrm>
          <a:custGeom>
            <a:avLst/>
            <a:gdLst/>
            <a:ahLst/>
            <a:cxnLst/>
            <a:rect r="r" b="b" t="t" l="l"/>
            <a:pathLst>
              <a:path h="3049862" w="4050690">
                <a:moveTo>
                  <a:pt x="0" y="0"/>
                </a:moveTo>
                <a:lnTo>
                  <a:pt x="4050690" y="0"/>
                </a:lnTo>
                <a:lnTo>
                  <a:pt x="4050690" y="3049862"/>
                </a:lnTo>
                <a:lnTo>
                  <a:pt x="0" y="304986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de Evento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321539" y="2292127"/>
            <a:ext cx="2688681" cy="64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4"/>
              </a:lnSpc>
            </a:pPr>
            <a:r>
              <a:rPr lang="en-US" sz="379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Cocina</a:t>
            </a:r>
          </a:p>
        </p:txBody>
      </p:sp>
    </p:spTree>
  </p:cSld>
  <p:clrMapOvr>
    <a:masterClrMapping/>
  </p:clrMapOvr>
  <p:transition spd="fast">
    <p:fade/>
  </p:transition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467515" y="6636705"/>
            <a:ext cx="1814576" cy="3747834"/>
          </a:xfrm>
          <a:custGeom>
            <a:avLst/>
            <a:gdLst/>
            <a:ahLst/>
            <a:cxnLst/>
            <a:rect r="r" b="b" t="t" l="l"/>
            <a:pathLst>
              <a:path h="3747834" w="1814576">
                <a:moveTo>
                  <a:pt x="0" y="0"/>
                </a:moveTo>
                <a:lnTo>
                  <a:pt x="1814576" y="0"/>
                </a:lnTo>
                <a:lnTo>
                  <a:pt x="1814576" y="3747834"/>
                </a:lnTo>
                <a:lnTo>
                  <a:pt x="0" y="3747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3"/>
            <a:stretch>
              <a:fillRect l="0" t="-483256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726419" y="3338711"/>
            <a:ext cx="19138101" cy="2071761"/>
            <a:chOff x="0" y="0"/>
            <a:chExt cx="3706611" cy="4012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06611" cy="401253"/>
            </a:xfrm>
            <a:custGeom>
              <a:avLst/>
              <a:gdLst/>
              <a:ahLst/>
              <a:cxnLst/>
              <a:rect r="r" b="b" t="t" l="l"/>
              <a:pathLst>
                <a:path h="401253" w="3706611">
                  <a:moveTo>
                    <a:pt x="0" y="0"/>
                  </a:moveTo>
                  <a:lnTo>
                    <a:pt x="3706611" y="0"/>
                  </a:lnTo>
                  <a:lnTo>
                    <a:pt x="3706611" y="401253"/>
                  </a:lnTo>
                  <a:lnTo>
                    <a:pt x="0" y="401253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06611" cy="45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269469" y="1505175"/>
            <a:ext cx="3086100" cy="7272063"/>
            <a:chOff x="0" y="0"/>
            <a:chExt cx="812800" cy="19152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915276"/>
            </a:xfrm>
            <a:custGeom>
              <a:avLst/>
              <a:gdLst/>
              <a:ahLst/>
              <a:cxnLst/>
              <a:rect r="r" b="b" t="t" l="l"/>
              <a:pathLst>
                <a:path h="1915276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677151"/>
                  </a:lnTo>
                  <a:lnTo>
                    <a:pt x="574675" y="1915276"/>
                  </a:lnTo>
                  <a:lnTo>
                    <a:pt x="238125" y="1915276"/>
                  </a:lnTo>
                  <a:lnTo>
                    <a:pt x="0" y="167715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63500" y="6350"/>
              <a:ext cx="685800" cy="1845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473120" y="1505175"/>
            <a:ext cx="3086100" cy="7487931"/>
            <a:chOff x="0" y="0"/>
            <a:chExt cx="812800" cy="19721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972130"/>
            </a:xfrm>
            <a:custGeom>
              <a:avLst/>
              <a:gdLst/>
              <a:ahLst/>
              <a:cxnLst/>
              <a:rect r="r" b="b" t="t" l="l"/>
              <a:pathLst>
                <a:path h="197213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734005"/>
                  </a:lnTo>
                  <a:lnTo>
                    <a:pt x="574675" y="1972130"/>
                  </a:lnTo>
                  <a:lnTo>
                    <a:pt x="238125" y="1972130"/>
                  </a:lnTo>
                  <a:lnTo>
                    <a:pt x="0" y="173400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1D4E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6350"/>
              <a:ext cx="685800" cy="1902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6083356" y="1028700"/>
            <a:ext cx="6121287" cy="12112019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16"/>
              <a:stretch>
                <a:fillRect l="0" t="-27335" r="0" b="-27335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2D5BC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547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2D5BC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7118655" y="3225360"/>
            <a:ext cx="4050690" cy="3049862"/>
          </a:xfrm>
          <a:custGeom>
            <a:avLst/>
            <a:gdLst/>
            <a:ahLst/>
            <a:cxnLst/>
            <a:rect r="r" b="b" t="t" l="l"/>
            <a:pathLst>
              <a:path h="3049862" w="4050690">
                <a:moveTo>
                  <a:pt x="0" y="0"/>
                </a:moveTo>
                <a:lnTo>
                  <a:pt x="4050690" y="0"/>
                </a:lnTo>
                <a:lnTo>
                  <a:pt x="4050690" y="3049862"/>
                </a:lnTo>
                <a:lnTo>
                  <a:pt x="0" y="30498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6683781" y="2287939"/>
            <a:ext cx="5233014" cy="1179807"/>
          </a:xfrm>
          <a:custGeom>
            <a:avLst/>
            <a:gdLst/>
            <a:ahLst/>
            <a:cxnLst/>
            <a:rect r="r" b="b" t="t" l="l"/>
            <a:pathLst>
              <a:path h="1179807" w="5233014">
                <a:moveTo>
                  <a:pt x="0" y="0"/>
                </a:moveTo>
                <a:lnTo>
                  <a:pt x="5233014" y="0"/>
                </a:lnTo>
                <a:lnTo>
                  <a:pt x="5233014" y="1179807"/>
                </a:lnTo>
                <a:lnTo>
                  <a:pt x="0" y="11798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0511141" y="2393314"/>
            <a:ext cx="650450" cy="520360"/>
          </a:xfrm>
          <a:custGeom>
            <a:avLst/>
            <a:gdLst/>
            <a:ahLst/>
            <a:cxnLst/>
            <a:rect r="r" b="b" t="t" l="l"/>
            <a:pathLst>
              <a:path h="520360" w="650450">
                <a:moveTo>
                  <a:pt x="0" y="0"/>
                </a:moveTo>
                <a:lnTo>
                  <a:pt x="650450" y="0"/>
                </a:lnTo>
                <a:lnTo>
                  <a:pt x="650450" y="520360"/>
                </a:lnTo>
                <a:lnTo>
                  <a:pt x="0" y="52036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118655" y="6275222"/>
            <a:ext cx="4050690" cy="3049862"/>
          </a:xfrm>
          <a:custGeom>
            <a:avLst/>
            <a:gdLst/>
            <a:ahLst/>
            <a:cxnLst/>
            <a:rect r="r" b="b" t="t" l="l"/>
            <a:pathLst>
              <a:path h="3049862" w="4050690">
                <a:moveTo>
                  <a:pt x="0" y="0"/>
                </a:moveTo>
                <a:lnTo>
                  <a:pt x="4050690" y="0"/>
                </a:lnTo>
                <a:lnTo>
                  <a:pt x="4050690" y="3049862"/>
                </a:lnTo>
                <a:lnTo>
                  <a:pt x="0" y="304986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-1300396">
            <a:off x="10179170" y="3963047"/>
            <a:ext cx="663943" cy="688997"/>
          </a:xfrm>
          <a:custGeom>
            <a:avLst/>
            <a:gdLst/>
            <a:ahLst/>
            <a:cxnLst/>
            <a:rect r="r" b="b" t="t" l="l"/>
            <a:pathLst>
              <a:path h="688997" w="663943">
                <a:moveTo>
                  <a:pt x="0" y="0"/>
                </a:moveTo>
                <a:lnTo>
                  <a:pt x="663942" y="0"/>
                </a:lnTo>
                <a:lnTo>
                  <a:pt x="663942" y="688997"/>
                </a:lnTo>
                <a:lnTo>
                  <a:pt x="0" y="68899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de Evento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321539" y="2292127"/>
            <a:ext cx="2688681" cy="64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4"/>
              </a:lnSpc>
            </a:pPr>
            <a:r>
              <a:rPr lang="en-US" sz="379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Cocina</a:t>
            </a:r>
          </a:p>
        </p:txBody>
      </p:sp>
    </p:spTree>
  </p:cSld>
  <p:clrMapOvr>
    <a:masterClrMapping/>
  </p:clrMapOvr>
  <p:transition spd="fast">
    <p:fade/>
  </p:transition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28488" y="842413"/>
            <a:ext cx="7627076" cy="6551315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385338" y="1105486"/>
            <a:ext cx="6913376" cy="6025170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5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924577" y="7527078"/>
            <a:ext cx="5834898" cy="2231848"/>
          </a:xfrm>
          <a:custGeom>
            <a:avLst/>
            <a:gdLst/>
            <a:ahLst/>
            <a:cxnLst/>
            <a:rect r="r" b="b" t="t" l="l"/>
            <a:pathLst>
              <a:path h="2231848" w="5834898">
                <a:moveTo>
                  <a:pt x="0" y="0"/>
                </a:moveTo>
                <a:lnTo>
                  <a:pt x="5834898" y="0"/>
                </a:lnTo>
                <a:lnTo>
                  <a:pt x="5834898" y="2231849"/>
                </a:lnTo>
                <a:lnTo>
                  <a:pt x="0" y="22318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Inscripción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622017" y="3151882"/>
            <a:ext cx="7026824" cy="1932377"/>
            <a:chOff x="0" y="0"/>
            <a:chExt cx="9369099" cy="257650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369099" cy="2576502"/>
            </a:xfrm>
            <a:custGeom>
              <a:avLst/>
              <a:gdLst/>
              <a:ahLst/>
              <a:cxnLst/>
              <a:rect r="r" b="b" t="t" l="l"/>
              <a:pathLst>
                <a:path h="2576502" w="9369099">
                  <a:moveTo>
                    <a:pt x="0" y="0"/>
                  </a:moveTo>
                  <a:lnTo>
                    <a:pt x="9369099" y="0"/>
                  </a:lnTo>
                  <a:lnTo>
                    <a:pt x="9369099" y="2576502"/>
                  </a:lnTo>
                  <a:lnTo>
                    <a:pt x="0" y="257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012119" y="318727"/>
              <a:ext cx="5915196" cy="1581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23"/>
                </a:lnSpc>
              </a:pPr>
              <a:r>
                <a:rPr lang="en-US" sz="7087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Inscribir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7938055" y="10219238"/>
            <a:ext cx="1020806" cy="1374822"/>
          </a:xfrm>
          <a:custGeom>
            <a:avLst/>
            <a:gdLst/>
            <a:ahLst/>
            <a:cxnLst/>
            <a:rect r="r" b="b" t="t" l="l"/>
            <a:pathLst>
              <a:path h="1374822" w="1020806">
                <a:moveTo>
                  <a:pt x="0" y="0"/>
                </a:moveTo>
                <a:lnTo>
                  <a:pt x="1020806" y="0"/>
                </a:lnTo>
                <a:lnTo>
                  <a:pt x="1020806" y="1374823"/>
                </a:lnTo>
                <a:lnTo>
                  <a:pt x="0" y="137482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28488" y="842413"/>
            <a:ext cx="7627076" cy="6551315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385338" y="1105486"/>
            <a:ext cx="6913376" cy="6025170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5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924577" y="7527078"/>
            <a:ext cx="5834898" cy="2231848"/>
          </a:xfrm>
          <a:custGeom>
            <a:avLst/>
            <a:gdLst/>
            <a:ahLst/>
            <a:cxnLst/>
            <a:rect r="r" b="b" t="t" l="l"/>
            <a:pathLst>
              <a:path h="2231848" w="5834898">
                <a:moveTo>
                  <a:pt x="0" y="0"/>
                </a:moveTo>
                <a:lnTo>
                  <a:pt x="5834898" y="0"/>
                </a:lnTo>
                <a:lnTo>
                  <a:pt x="5834898" y="2231849"/>
                </a:lnTo>
                <a:lnTo>
                  <a:pt x="0" y="22318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Inscripción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622017" y="3151882"/>
            <a:ext cx="7026824" cy="1932377"/>
            <a:chOff x="0" y="0"/>
            <a:chExt cx="9369099" cy="257650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369099" cy="2576502"/>
            </a:xfrm>
            <a:custGeom>
              <a:avLst/>
              <a:gdLst/>
              <a:ahLst/>
              <a:cxnLst/>
              <a:rect r="r" b="b" t="t" l="l"/>
              <a:pathLst>
                <a:path h="2576502" w="9369099">
                  <a:moveTo>
                    <a:pt x="0" y="0"/>
                  </a:moveTo>
                  <a:lnTo>
                    <a:pt x="9369099" y="0"/>
                  </a:lnTo>
                  <a:lnTo>
                    <a:pt x="9369099" y="2576502"/>
                  </a:lnTo>
                  <a:lnTo>
                    <a:pt x="0" y="257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012119" y="318727"/>
              <a:ext cx="5915196" cy="1581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23"/>
                </a:lnSpc>
              </a:pPr>
              <a:r>
                <a:rPr lang="en-US" sz="7087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Inscribir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7382801" y="4286874"/>
            <a:ext cx="1020806" cy="1374822"/>
          </a:xfrm>
          <a:custGeom>
            <a:avLst/>
            <a:gdLst/>
            <a:ahLst/>
            <a:cxnLst/>
            <a:rect r="r" b="b" t="t" l="l"/>
            <a:pathLst>
              <a:path h="1374822" w="1020806">
                <a:moveTo>
                  <a:pt x="0" y="0"/>
                </a:moveTo>
                <a:lnTo>
                  <a:pt x="1020805" y="0"/>
                </a:lnTo>
                <a:lnTo>
                  <a:pt x="1020805" y="1374822"/>
                </a:lnTo>
                <a:lnTo>
                  <a:pt x="0" y="13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28488" y="842413"/>
            <a:ext cx="7627076" cy="6551315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385338" y="1105486"/>
            <a:ext cx="6913376" cy="6025170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5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924577" y="7527078"/>
            <a:ext cx="5834898" cy="2231848"/>
          </a:xfrm>
          <a:custGeom>
            <a:avLst/>
            <a:gdLst/>
            <a:ahLst/>
            <a:cxnLst/>
            <a:rect r="r" b="b" t="t" l="l"/>
            <a:pathLst>
              <a:path h="2231848" w="5834898">
                <a:moveTo>
                  <a:pt x="0" y="0"/>
                </a:moveTo>
                <a:lnTo>
                  <a:pt x="5834898" y="0"/>
                </a:lnTo>
                <a:lnTo>
                  <a:pt x="5834898" y="2231849"/>
                </a:lnTo>
                <a:lnTo>
                  <a:pt x="0" y="22318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Inscripción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622017" y="3151882"/>
            <a:ext cx="7026824" cy="1932377"/>
            <a:chOff x="0" y="0"/>
            <a:chExt cx="9369099" cy="257650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369099" cy="2576502"/>
            </a:xfrm>
            <a:custGeom>
              <a:avLst/>
              <a:gdLst/>
              <a:ahLst/>
              <a:cxnLst/>
              <a:rect r="r" b="b" t="t" l="l"/>
              <a:pathLst>
                <a:path h="2576502" w="9369099">
                  <a:moveTo>
                    <a:pt x="0" y="0"/>
                  </a:moveTo>
                  <a:lnTo>
                    <a:pt x="9369099" y="0"/>
                  </a:lnTo>
                  <a:lnTo>
                    <a:pt x="9369099" y="2576502"/>
                  </a:lnTo>
                  <a:lnTo>
                    <a:pt x="0" y="257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012119" y="318727"/>
              <a:ext cx="5915196" cy="1581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23"/>
                </a:lnSpc>
              </a:pPr>
              <a:r>
                <a:rPr lang="en-US" sz="7087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Cancelar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7382801" y="4286874"/>
            <a:ext cx="1020806" cy="1374822"/>
          </a:xfrm>
          <a:custGeom>
            <a:avLst/>
            <a:gdLst/>
            <a:ahLst/>
            <a:cxnLst/>
            <a:rect r="r" b="b" t="t" l="l"/>
            <a:pathLst>
              <a:path h="1374822" w="1020806">
                <a:moveTo>
                  <a:pt x="0" y="0"/>
                </a:moveTo>
                <a:lnTo>
                  <a:pt x="1020805" y="0"/>
                </a:lnTo>
                <a:lnTo>
                  <a:pt x="1020805" y="1374822"/>
                </a:lnTo>
                <a:lnTo>
                  <a:pt x="0" y="13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8701038" y="1028700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0"/>
                </a:moveTo>
                <a:lnTo>
                  <a:pt x="0" y="0"/>
                </a:lnTo>
                <a:lnTo>
                  <a:pt x="0" y="10789241"/>
                </a:lnTo>
                <a:lnTo>
                  <a:pt x="9926101" y="10789241"/>
                </a:lnTo>
                <a:lnTo>
                  <a:pt x="9926101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8701038" y="-1822663"/>
            <a:ext cx="9926102" cy="10789241"/>
          </a:xfrm>
          <a:custGeom>
            <a:avLst/>
            <a:gdLst/>
            <a:ahLst/>
            <a:cxnLst/>
            <a:rect r="r" b="b" t="t" l="l"/>
            <a:pathLst>
              <a:path h="10789241" w="9926102">
                <a:moveTo>
                  <a:pt x="9926101" y="10789241"/>
                </a:moveTo>
                <a:lnTo>
                  <a:pt x="0" y="10789241"/>
                </a:lnTo>
                <a:lnTo>
                  <a:pt x="0" y="0"/>
                </a:lnTo>
                <a:lnTo>
                  <a:pt x="9926101" y="0"/>
                </a:lnTo>
                <a:lnTo>
                  <a:pt x="9926101" y="10789241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863581" y="1566868"/>
            <a:ext cx="7919321" cy="7153263"/>
            <a:chOff x="0" y="0"/>
            <a:chExt cx="6569243" cy="59337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9243" cy="5933782"/>
            </a:xfrm>
            <a:custGeom>
              <a:avLst/>
              <a:gdLst/>
              <a:ahLst/>
              <a:cxnLst/>
              <a:rect r="r" b="b" t="t" l="l"/>
              <a:pathLst>
                <a:path h="5933782" w="6569243">
                  <a:moveTo>
                    <a:pt x="4926933" y="0"/>
                  </a:moveTo>
                  <a:lnTo>
                    <a:pt x="1642311" y="0"/>
                  </a:lnTo>
                  <a:lnTo>
                    <a:pt x="0" y="2966891"/>
                  </a:lnTo>
                  <a:lnTo>
                    <a:pt x="1642311" y="5933782"/>
                  </a:lnTo>
                  <a:lnTo>
                    <a:pt x="4926933" y="5933782"/>
                  </a:lnTo>
                  <a:lnTo>
                    <a:pt x="6569243" y="2966891"/>
                  </a:lnTo>
                  <a:close/>
                </a:path>
              </a:pathLst>
            </a:custGeom>
            <a:blipFill>
              <a:blip r:embed="rId17"/>
              <a:stretch>
                <a:fillRect l="0" t="-5354" r="0" b="-5354"/>
              </a:stretch>
            </a:blipFill>
            <a:ln w="2571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787193"/>
            <a:ext cx="3086100" cy="2130130"/>
            <a:chOff x="0" y="0"/>
            <a:chExt cx="812800" cy="5610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561022"/>
            </a:xfrm>
            <a:custGeom>
              <a:avLst/>
              <a:gdLst/>
              <a:ahLst/>
              <a:cxnLst/>
              <a:rect r="r" b="b" t="t" l="l"/>
              <a:pathLst>
                <a:path h="561022" w="812800">
                  <a:moveTo>
                    <a:pt x="609600" y="0"/>
                  </a:moveTo>
                  <a:lnTo>
                    <a:pt x="0" y="0"/>
                  </a:lnTo>
                  <a:lnTo>
                    <a:pt x="0" y="561022"/>
                  </a:lnTo>
                  <a:lnTo>
                    <a:pt x="609600" y="561022"/>
                  </a:lnTo>
                  <a:lnTo>
                    <a:pt x="812800" y="280511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4DBD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98500" cy="61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4203073"/>
            <a:ext cx="3086100" cy="2220247"/>
            <a:chOff x="0" y="0"/>
            <a:chExt cx="812800" cy="584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584756"/>
            </a:xfrm>
            <a:custGeom>
              <a:avLst/>
              <a:gdLst/>
              <a:ahLst/>
              <a:cxnLst/>
              <a:rect r="r" b="b" t="t" l="l"/>
              <a:pathLst>
                <a:path h="584756" w="812800">
                  <a:moveTo>
                    <a:pt x="609600" y="0"/>
                  </a:moveTo>
                  <a:lnTo>
                    <a:pt x="0" y="0"/>
                  </a:lnTo>
                  <a:lnTo>
                    <a:pt x="0" y="584756"/>
                  </a:lnTo>
                  <a:lnTo>
                    <a:pt x="609600" y="584756"/>
                  </a:lnTo>
                  <a:lnTo>
                    <a:pt x="812800" y="292378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BEF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98500" cy="641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6709071"/>
            <a:ext cx="3086100" cy="2142417"/>
            <a:chOff x="0" y="0"/>
            <a:chExt cx="812800" cy="5642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564258"/>
            </a:xfrm>
            <a:custGeom>
              <a:avLst/>
              <a:gdLst/>
              <a:ahLst/>
              <a:cxnLst/>
              <a:rect r="r" b="b" t="t" l="l"/>
              <a:pathLst>
                <a:path h="564258" w="812800">
                  <a:moveTo>
                    <a:pt x="609600" y="0"/>
                  </a:moveTo>
                  <a:lnTo>
                    <a:pt x="0" y="0"/>
                  </a:lnTo>
                  <a:lnTo>
                    <a:pt x="0" y="564258"/>
                  </a:lnTo>
                  <a:lnTo>
                    <a:pt x="609600" y="564258"/>
                  </a:lnTo>
                  <a:lnTo>
                    <a:pt x="812800" y="2821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CE7F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98500" cy="6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4415552" y="1787193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28488" y="842413"/>
            <a:ext cx="7627076" cy="6551315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385338" y="1105486"/>
            <a:ext cx="6913376" cy="6025170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5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924577" y="7527078"/>
            <a:ext cx="5834898" cy="2231848"/>
          </a:xfrm>
          <a:custGeom>
            <a:avLst/>
            <a:gdLst/>
            <a:ahLst/>
            <a:cxnLst/>
            <a:rect r="r" b="b" t="t" l="l"/>
            <a:pathLst>
              <a:path h="2231848" w="5834898">
                <a:moveTo>
                  <a:pt x="0" y="0"/>
                </a:moveTo>
                <a:lnTo>
                  <a:pt x="5834898" y="0"/>
                </a:lnTo>
                <a:lnTo>
                  <a:pt x="5834898" y="2231849"/>
                </a:lnTo>
                <a:lnTo>
                  <a:pt x="0" y="22318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Inscripción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622017" y="3151882"/>
            <a:ext cx="7026824" cy="1932377"/>
            <a:chOff x="0" y="0"/>
            <a:chExt cx="9369099" cy="257650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369099" cy="2576502"/>
            </a:xfrm>
            <a:custGeom>
              <a:avLst/>
              <a:gdLst/>
              <a:ahLst/>
              <a:cxnLst/>
              <a:rect r="r" b="b" t="t" l="l"/>
              <a:pathLst>
                <a:path h="2576502" w="9369099">
                  <a:moveTo>
                    <a:pt x="0" y="0"/>
                  </a:moveTo>
                  <a:lnTo>
                    <a:pt x="9369099" y="0"/>
                  </a:lnTo>
                  <a:lnTo>
                    <a:pt x="9369099" y="2576502"/>
                  </a:lnTo>
                  <a:lnTo>
                    <a:pt x="0" y="257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012119" y="318727"/>
              <a:ext cx="5915196" cy="1581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23"/>
                </a:lnSpc>
              </a:pPr>
              <a:r>
                <a:rPr lang="en-US" sz="7087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Cancelar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7382801" y="4286874"/>
            <a:ext cx="1020806" cy="1374822"/>
          </a:xfrm>
          <a:custGeom>
            <a:avLst/>
            <a:gdLst/>
            <a:ahLst/>
            <a:cxnLst/>
            <a:rect r="r" b="b" t="t" l="l"/>
            <a:pathLst>
              <a:path h="1374822" w="1020806">
                <a:moveTo>
                  <a:pt x="0" y="0"/>
                </a:moveTo>
                <a:lnTo>
                  <a:pt x="1020805" y="0"/>
                </a:lnTo>
                <a:lnTo>
                  <a:pt x="1020805" y="1374822"/>
                </a:lnTo>
                <a:lnTo>
                  <a:pt x="0" y="137482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28488" y="842413"/>
            <a:ext cx="7627076" cy="6551315"/>
            <a:chOff x="0" y="0"/>
            <a:chExt cx="813197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3197" cy="698500"/>
            </a:xfrm>
            <a:custGeom>
              <a:avLst/>
              <a:gdLst/>
              <a:ahLst/>
              <a:cxnLst/>
              <a:rect r="r" b="b" t="t" l="l"/>
              <a:pathLst>
                <a:path h="698500" w="813197">
                  <a:moveTo>
                    <a:pt x="813197" y="349250"/>
                  </a:moveTo>
                  <a:lnTo>
                    <a:pt x="6099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997" y="0"/>
                  </a:lnTo>
                  <a:lnTo>
                    <a:pt x="813197" y="349250"/>
                  </a:lnTo>
                  <a:close/>
                </a:path>
              </a:pathLst>
            </a:custGeom>
            <a:solidFill>
              <a:srgbClr val="B6CCD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5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385338" y="1105486"/>
            <a:ext cx="6913376" cy="6025170"/>
            <a:chOff x="0" y="0"/>
            <a:chExt cx="4161164" cy="36265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61164" cy="3626552"/>
            </a:xfrm>
            <a:custGeom>
              <a:avLst/>
              <a:gdLst/>
              <a:ahLst/>
              <a:cxnLst/>
              <a:rect r="r" b="b" t="t" l="l"/>
              <a:pathLst>
                <a:path h="3626552" w="4161164">
                  <a:moveTo>
                    <a:pt x="3120873" y="0"/>
                  </a:moveTo>
                  <a:lnTo>
                    <a:pt x="1040291" y="0"/>
                  </a:lnTo>
                  <a:lnTo>
                    <a:pt x="0" y="1813276"/>
                  </a:lnTo>
                  <a:lnTo>
                    <a:pt x="1040291" y="3626552"/>
                  </a:lnTo>
                  <a:lnTo>
                    <a:pt x="3120873" y="3626552"/>
                  </a:lnTo>
                  <a:lnTo>
                    <a:pt x="4161164" y="1813276"/>
                  </a:lnTo>
                  <a:close/>
                </a:path>
              </a:pathLst>
            </a:custGeom>
            <a:blipFill>
              <a:blip r:embed="rId15"/>
              <a:stretch>
                <a:fillRect l="-7875" t="0" r="-7875" b="0"/>
              </a:stretch>
            </a:blipFill>
            <a:ln w="2190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924577" y="7527078"/>
            <a:ext cx="5834898" cy="2231848"/>
          </a:xfrm>
          <a:custGeom>
            <a:avLst/>
            <a:gdLst/>
            <a:ahLst/>
            <a:cxnLst/>
            <a:rect r="r" b="b" t="t" l="l"/>
            <a:pathLst>
              <a:path h="2231848" w="5834898">
                <a:moveTo>
                  <a:pt x="0" y="0"/>
                </a:moveTo>
                <a:lnTo>
                  <a:pt x="5834898" y="0"/>
                </a:lnTo>
                <a:lnTo>
                  <a:pt x="5834898" y="2231849"/>
                </a:lnTo>
                <a:lnTo>
                  <a:pt x="0" y="22318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Inscripción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622017" y="3151882"/>
            <a:ext cx="7026824" cy="1930279"/>
            <a:chOff x="0" y="0"/>
            <a:chExt cx="9369099" cy="257370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369099" cy="2573706"/>
            </a:xfrm>
            <a:custGeom>
              <a:avLst/>
              <a:gdLst/>
              <a:ahLst/>
              <a:cxnLst/>
              <a:rect r="r" b="b" t="t" l="l"/>
              <a:pathLst>
                <a:path h="2573706" w="9369099">
                  <a:moveTo>
                    <a:pt x="0" y="0"/>
                  </a:moveTo>
                  <a:lnTo>
                    <a:pt x="9369099" y="0"/>
                  </a:lnTo>
                  <a:lnTo>
                    <a:pt x="9369099" y="2573706"/>
                  </a:lnTo>
                  <a:lnTo>
                    <a:pt x="0" y="2573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-54" r="0" b="-54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012119" y="318727"/>
              <a:ext cx="5915196" cy="1579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23"/>
                </a:lnSpc>
              </a:pPr>
              <a:r>
                <a:rPr lang="en-US" sz="7087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Inscribir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22017" y="5947446"/>
            <a:ext cx="7026824" cy="1932377"/>
            <a:chOff x="0" y="0"/>
            <a:chExt cx="9369099" cy="257650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369099" cy="2576502"/>
            </a:xfrm>
            <a:custGeom>
              <a:avLst/>
              <a:gdLst/>
              <a:ahLst/>
              <a:cxnLst/>
              <a:rect r="r" b="b" t="t" l="l"/>
              <a:pathLst>
                <a:path h="2576502" w="9369099">
                  <a:moveTo>
                    <a:pt x="0" y="0"/>
                  </a:moveTo>
                  <a:lnTo>
                    <a:pt x="9369099" y="0"/>
                  </a:lnTo>
                  <a:lnTo>
                    <a:pt x="9369099" y="2576502"/>
                  </a:lnTo>
                  <a:lnTo>
                    <a:pt x="0" y="2576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1012119" y="318727"/>
              <a:ext cx="5915196" cy="1581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23"/>
                </a:lnSpc>
              </a:pPr>
              <a:r>
                <a:rPr lang="en-US" sz="7087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Waitlist</a:t>
              </a: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7711307" y="6913634"/>
            <a:ext cx="1020806" cy="1374822"/>
          </a:xfrm>
          <a:custGeom>
            <a:avLst/>
            <a:gdLst/>
            <a:ahLst/>
            <a:cxnLst/>
            <a:rect r="r" b="b" t="t" l="l"/>
            <a:pathLst>
              <a:path h="1374822" w="1020806">
                <a:moveTo>
                  <a:pt x="0" y="0"/>
                </a:moveTo>
                <a:lnTo>
                  <a:pt x="1020805" y="0"/>
                </a:lnTo>
                <a:lnTo>
                  <a:pt x="1020805" y="1374823"/>
                </a:lnTo>
                <a:lnTo>
                  <a:pt x="0" y="137482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494622" y="3781855"/>
            <a:ext cx="371722" cy="337803"/>
          </a:xfrm>
          <a:custGeom>
            <a:avLst/>
            <a:gdLst/>
            <a:ahLst/>
            <a:cxnLst/>
            <a:rect r="r" b="b" t="t" l="l"/>
            <a:pathLst>
              <a:path h="337803" w="371722">
                <a:moveTo>
                  <a:pt x="0" y="0"/>
                </a:moveTo>
                <a:lnTo>
                  <a:pt x="371722" y="0"/>
                </a:lnTo>
                <a:lnTo>
                  <a:pt x="371722" y="337802"/>
                </a:lnTo>
                <a:lnTo>
                  <a:pt x="0" y="33780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390836" y="3640535"/>
            <a:ext cx="657154" cy="657154"/>
          </a:xfrm>
          <a:custGeom>
            <a:avLst/>
            <a:gdLst/>
            <a:ahLst/>
            <a:cxnLst/>
            <a:rect r="r" b="b" t="t" l="l"/>
            <a:pathLst>
              <a:path h="657154" w="657154">
                <a:moveTo>
                  <a:pt x="0" y="0"/>
                </a:moveTo>
                <a:lnTo>
                  <a:pt x="657154" y="0"/>
                </a:lnTo>
                <a:lnTo>
                  <a:pt x="657154" y="657155"/>
                </a:lnTo>
                <a:lnTo>
                  <a:pt x="0" y="65715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8453857" y="3671805"/>
            <a:ext cx="661136" cy="661136"/>
            <a:chOff x="0" y="0"/>
            <a:chExt cx="881515" cy="881515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881515" cy="881515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75037" y="0"/>
                    </a:moveTo>
                    <a:lnTo>
                      <a:pt x="637763" y="0"/>
                    </a:lnTo>
                    <a:cubicBezTo>
                      <a:pt x="684186" y="0"/>
                      <a:pt x="728707" y="18441"/>
                      <a:pt x="761533" y="51267"/>
                    </a:cubicBezTo>
                    <a:cubicBezTo>
                      <a:pt x="794359" y="84093"/>
                      <a:pt x="812800" y="128614"/>
                      <a:pt x="812800" y="175037"/>
                    </a:cubicBezTo>
                    <a:lnTo>
                      <a:pt x="812800" y="637763"/>
                    </a:lnTo>
                    <a:cubicBezTo>
                      <a:pt x="812800" y="684186"/>
                      <a:pt x="794359" y="728707"/>
                      <a:pt x="761533" y="761533"/>
                    </a:cubicBezTo>
                    <a:cubicBezTo>
                      <a:pt x="728707" y="794359"/>
                      <a:pt x="684186" y="812800"/>
                      <a:pt x="637763" y="812800"/>
                    </a:cubicBezTo>
                    <a:lnTo>
                      <a:pt x="175037" y="812800"/>
                    </a:lnTo>
                    <a:cubicBezTo>
                      <a:pt x="128614" y="812800"/>
                      <a:pt x="84093" y="794359"/>
                      <a:pt x="51267" y="761533"/>
                    </a:cubicBezTo>
                    <a:cubicBezTo>
                      <a:pt x="18441" y="728707"/>
                      <a:pt x="0" y="684186"/>
                      <a:pt x="0" y="637763"/>
                    </a:cubicBezTo>
                    <a:lnTo>
                      <a:pt x="0" y="175037"/>
                    </a:lnTo>
                    <a:cubicBezTo>
                      <a:pt x="0" y="128614"/>
                      <a:pt x="18441" y="84093"/>
                      <a:pt x="51267" y="51267"/>
                    </a:cubicBezTo>
                    <a:cubicBezTo>
                      <a:pt x="84093" y="18441"/>
                      <a:pt x="128614" y="0"/>
                      <a:pt x="175037" y="0"/>
                    </a:cubicBezTo>
                    <a:close/>
                  </a:path>
                </a:pathLst>
              </a:custGeom>
              <a:solidFill>
                <a:srgbClr val="528898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118593" y="118593"/>
              <a:ext cx="644330" cy="644330"/>
            </a:xfrm>
            <a:custGeom>
              <a:avLst/>
              <a:gdLst/>
              <a:ahLst/>
              <a:cxnLst/>
              <a:rect r="r" b="b" t="t" l="l"/>
              <a:pathLst>
                <a:path h="644330" w="644330">
                  <a:moveTo>
                    <a:pt x="0" y="0"/>
                  </a:moveTo>
                  <a:lnTo>
                    <a:pt x="644329" y="0"/>
                  </a:lnTo>
                  <a:lnTo>
                    <a:pt x="644329" y="644329"/>
                  </a:lnTo>
                  <a:lnTo>
                    <a:pt x="0" y="644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455007" y="3691366"/>
            <a:ext cx="658837" cy="518781"/>
            <a:chOff x="0" y="0"/>
            <a:chExt cx="878449" cy="691707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805290" cy="691707"/>
              <a:chOff x="0" y="0"/>
              <a:chExt cx="813197" cy="6985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37677" y="27776"/>
              <a:ext cx="729935" cy="636155"/>
              <a:chOff x="0" y="0"/>
              <a:chExt cx="4161164" cy="362655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23"/>
                <a:stretch>
                  <a:fillRect l="-7875" t="0" r="-7875" b="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5" id="45"/>
          <p:cNvGrpSpPr/>
          <p:nvPr/>
        </p:nvGrpSpPr>
        <p:grpSpPr>
          <a:xfrm rot="0">
            <a:off x="8245585" y="3576796"/>
            <a:ext cx="973181" cy="837614"/>
            <a:chOff x="0" y="0"/>
            <a:chExt cx="256311" cy="22060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56311" cy="220606"/>
            </a:xfrm>
            <a:custGeom>
              <a:avLst/>
              <a:gdLst/>
              <a:ahLst/>
              <a:cxnLst/>
              <a:rect r="r" b="b" t="t" l="l"/>
              <a:pathLst>
                <a:path h="220606" w="256311">
                  <a:moveTo>
                    <a:pt x="110303" y="0"/>
                  </a:moveTo>
                  <a:lnTo>
                    <a:pt x="146008" y="0"/>
                  </a:lnTo>
                  <a:cubicBezTo>
                    <a:pt x="175262" y="0"/>
                    <a:pt x="203318" y="11621"/>
                    <a:pt x="224004" y="32307"/>
                  </a:cubicBezTo>
                  <a:cubicBezTo>
                    <a:pt x="244690" y="52993"/>
                    <a:pt x="256311" y="81049"/>
                    <a:pt x="256311" y="110303"/>
                  </a:cubicBezTo>
                  <a:lnTo>
                    <a:pt x="256311" y="110303"/>
                  </a:lnTo>
                  <a:cubicBezTo>
                    <a:pt x="256311" y="139557"/>
                    <a:pt x="244690" y="167613"/>
                    <a:pt x="224004" y="188299"/>
                  </a:cubicBezTo>
                  <a:cubicBezTo>
                    <a:pt x="203318" y="208985"/>
                    <a:pt x="175262" y="220606"/>
                    <a:pt x="146008" y="220606"/>
                  </a:cubicBezTo>
                  <a:lnTo>
                    <a:pt x="110303" y="220606"/>
                  </a:lnTo>
                  <a:cubicBezTo>
                    <a:pt x="81049" y="220606"/>
                    <a:pt x="52993" y="208985"/>
                    <a:pt x="32307" y="188299"/>
                  </a:cubicBezTo>
                  <a:cubicBezTo>
                    <a:pt x="11621" y="167613"/>
                    <a:pt x="0" y="139557"/>
                    <a:pt x="0" y="110303"/>
                  </a:cubicBezTo>
                  <a:lnTo>
                    <a:pt x="0" y="110303"/>
                  </a:lnTo>
                  <a:cubicBezTo>
                    <a:pt x="0" y="81049"/>
                    <a:pt x="11621" y="52993"/>
                    <a:pt x="32307" y="32307"/>
                  </a:cubicBezTo>
                  <a:cubicBezTo>
                    <a:pt x="52993" y="11621"/>
                    <a:pt x="81049" y="0"/>
                    <a:pt x="110303" y="0"/>
                  </a:cubicBez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256311" cy="27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Notificaciones</a:t>
            </a:r>
          </a:p>
        </p:txBody>
      </p:sp>
    </p:spTree>
  </p:cSld>
  <p:clrMapOvr>
    <a:masterClrMapping/>
  </p:clrMapOvr>
  <p:transition spd="fast">
    <p:fade/>
  </p:transition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589439" y="3910961"/>
            <a:ext cx="711320" cy="646412"/>
          </a:xfrm>
          <a:custGeom>
            <a:avLst/>
            <a:gdLst/>
            <a:ahLst/>
            <a:cxnLst/>
            <a:rect r="r" b="b" t="t" l="l"/>
            <a:pathLst>
              <a:path h="646412" w="711320">
                <a:moveTo>
                  <a:pt x="0" y="0"/>
                </a:moveTo>
                <a:lnTo>
                  <a:pt x="711320" y="0"/>
                </a:lnTo>
                <a:lnTo>
                  <a:pt x="711320" y="646413"/>
                </a:lnTo>
                <a:lnTo>
                  <a:pt x="0" y="6464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390836" y="3640535"/>
            <a:ext cx="1257517" cy="1257517"/>
          </a:xfrm>
          <a:custGeom>
            <a:avLst/>
            <a:gdLst/>
            <a:ahLst/>
            <a:cxnLst/>
            <a:rect r="r" b="b" t="t" l="l"/>
            <a:pathLst>
              <a:path h="1257517" w="1257517">
                <a:moveTo>
                  <a:pt x="0" y="0"/>
                </a:moveTo>
                <a:lnTo>
                  <a:pt x="1257517" y="0"/>
                </a:lnTo>
                <a:lnTo>
                  <a:pt x="1257517" y="1257518"/>
                </a:lnTo>
                <a:lnTo>
                  <a:pt x="0" y="125751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8511431" y="3700373"/>
            <a:ext cx="1265137" cy="1265137"/>
            <a:chOff x="0" y="0"/>
            <a:chExt cx="1686850" cy="168685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686850" cy="1686850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75037" y="0"/>
                    </a:moveTo>
                    <a:lnTo>
                      <a:pt x="637763" y="0"/>
                    </a:lnTo>
                    <a:cubicBezTo>
                      <a:pt x="684186" y="0"/>
                      <a:pt x="728707" y="18441"/>
                      <a:pt x="761533" y="51267"/>
                    </a:cubicBezTo>
                    <a:cubicBezTo>
                      <a:pt x="794359" y="84093"/>
                      <a:pt x="812800" y="128614"/>
                      <a:pt x="812800" y="175037"/>
                    </a:cubicBezTo>
                    <a:lnTo>
                      <a:pt x="812800" y="637763"/>
                    </a:lnTo>
                    <a:cubicBezTo>
                      <a:pt x="812800" y="684186"/>
                      <a:pt x="794359" y="728707"/>
                      <a:pt x="761533" y="761533"/>
                    </a:cubicBezTo>
                    <a:cubicBezTo>
                      <a:pt x="728707" y="794359"/>
                      <a:pt x="684186" y="812800"/>
                      <a:pt x="637763" y="812800"/>
                    </a:cubicBezTo>
                    <a:lnTo>
                      <a:pt x="175037" y="812800"/>
                    </a:lnTo>
                    <a:cubicBezTo>
                      <a:pt x="128614" y="812800"/>
                      <a:pt x="84093" y="794359"/>
                      <a:pt x="51267" y="761533"/>
                    </a:cubicBezTo>
                    <a:cubicBezTo>
                      <a:pt x="18441" y="728707"/>
                      <a:pt x="0" y="684186"/>
                      <a:pt x="0" y="637763"/>
                    </a:cubicBezTo>
                    <a:lnTo>
                      <a:pt x="0" y="175037"/>
                    </a:lnTo>
                    <a:cubicBezTo>
                      <a:pt x="0" y="128614"/>
                      <a:pt x="18441" y="84093"/>
                      <a:pt x="51267" y="51267"/>
                    </a:cubicBezTo>
                    <a:cubicBezTo>
                      <a:pt x="84093" y="18441"/>
                      <a:pt x="128614" y="0"/>
                      <a:pt x="175037" y="0"/>
                    </a:cubicBezTo>
                    <a:close/>
                  </a:path>
                </a:pathLst>
              </a:custGeom>
              <a:solidFill>
                <a:srgbClr val="528898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226936" y="226936"/>
              <a:ext cx="1232977" cy="1232977"/>
            </a:xfrm>
            <a:custGeom>
              <a:avLst/>
              <a:gdLst/>
              <a:ahLst/>
              <a:cxnLst/>
              <a:rect r="r" b="b" t="t" l="l"/>
              <a:pathLst>
                <a:path h="1232977" w="1232977">
                  <a:moveTo>
                    <a:pt x="0" y="0"/>
                  </a:moveTo>
                  <a:lnTo>
                    <a:pt x="1232977" y="0"/>
                  </a:lnTo>
                  <a:lnTo>
                    <a:pt x="1232977" y="1232977"/>
                  </a:lnTo>
                  <a:lnTo>
                    <a:pt x="0" y="123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551684" y="4015631"/>
            <a:ext cx="2864723" cy="2255737"/>
            <a:chOff x="0" y="0"/>
            <a:chExt cx="3819630" cy="3007650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3501522" cy="3007650"/>
              <a:chOff x="0" y="0"/>
              <a:chExt cx="813197" cy="6985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63827" y="120774"/>
              <a:ext cx="3173869" cy="2766101"/>
              <a:chOff x="0" y="0"/>
              <a:chExt cx="4161164" cy="362655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23"/>
                <a:stretch>
                  <a:fillRect l="-7875" t="0" r="-7875" b="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TextBox 45" id="45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Notificaciones</a:t>
            </a:r>
          </a:p>
        </p:txBody>
      </p:sp>
    </p:spTree>
  </p:cSld>
  <p:clrMapOvr>
    <a:masterClrMapping/>
  </p:clrMapOvr>
  <p:transition spd="fast">
    <p:fade/>
  </p:transition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713776" y="3870417"/>
            <a:ext cx="711320" cy="646412"/>
          </a:xfrm>
          <a:custGeom>
            <a:avLst/>
            <a:gdLst/>
            <a:ahLst/>
            <a:cxnLst/>
            <a:rect r="r" b="b" t="t" l="l"/>
            <a:pathLst>
              <a:path h="646412" w="711320">
                <a:moveTo>
                  <a:pt x="0" y="0"/>
                </a:moveTo>
                <a:lnTo>
                  <a:pt x="711321" y="0"/>
                </a:lnTo>
                <a:lnTo>
                  <a:pt x="711321" y="646413"/>
                </a:lnTo>
                <a:lnTo>
                  <a:pt x="0" y="6464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515174" y="3599992"/>
            <a:ext cx="1257517" cy="1257517"/>
          </a:xfrm>
          <a:custGeom>
            <a:avLst/>
            <a:gdLst/>
            <a:ahLst/>
            <a:cxnLst/>
            <a:rect r="r" b="b" t="t" l="l"/>
            <a:pathLst>
              <a:path h="1257517" w="1257517">
                <a:moveTo>
                  <a:pt x="0" y="0"/>
                </a:moveTo>
                <a:lnTo>
                  <a:pt x="1257517" y="0"/>
                </a:lnTo>
                <a:lnTo>
                  <a:pt x="1257517" y="1257517"/>
                </a:lnTo>
                <a:lnTo>
                  <a:pt x="0" y="12575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Notificaciones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3871458" y="4015631"/>
            <a:ext cx="2255737" cy="2255737"/>
            <a:chOff x="0" y="0"/>
            <a:chExt cx="3007650" cy="300765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3007650" cy="3007650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75037" y="0"/>
                    </a:moveTo>
                    <a:lnTo>
                      <a:pt x="637763" y="0"/>
                    </a:lnTo>
                    <a:cubicBezTo>
                      <a:pt x="684186" y="0"/>
                      <a:pt x="728707" y="18441"/>
                      <a:pt x="761533" y="51267"/>
                    </a:cubicBezTo>
                    <a:cubicBezTo>
                      <a:pt x="794359" y="84093"/>
                      <a:pt x="812800" y="128614"/>
                      <a:pt x="812800" y="175037"/>
                    </a:cubicBezTo>
                    <a:lnTo>
                      <a:pt x="812800" y="637763"/>
                    </a:lnTo>
                    <a:cubicBezTo>
                      <a:pt x="812800" y="684186"/>
                      <a:pt x="794359" y="728707"/>
                      <a:pt x="761533" y="761533"/>
                    </a:cubicBezTo>
                    <a:cubicBezTo>
                      <a:pt x="728707" y="794359"/>
                      <a:pt x="684186" y="812800"/>
                      <a:pt x="637763" y="812800"/>
                    </a:cubicBezTo>
                    <a:lnTo>
                      <a:pt x="175037" y="812800"/>
                    </a:lnTo>
                    <a:cubicBezTo>
                      <a:pt x="128614" y="812800"/>
                      <a:pt x="84093" y="794359"/>
                      <a:pt x="51267" y="761533"/>
                    </a:cubicBezTo>
                    <a:cubicBezTo>
                      <a:pt x="18441" y="728707"/>
                      <a:pt x="0" y="684186"/>
                      <a:pt x="0" y="637763"/>
                    </a:cubicBezTo>
                    <a:lnTo>
                      <a:pt x="0" y="175037"/>
                    </a:lnTo>
                    <a:cubicBezTo>
                      <a:pt x="0" y="128614"/>
                      <a:pt x="18441" y="84093"/>
                      <a:pt x="51267" y="51267"/>
                    </a:cubicBezTo>
                    <a:cubicBezTo>
                      <a:pt x="84093" y="18441"/>
                      <a:pt x="128614" y="0"/>
                      <a:pt x="175037" y="0"/>
                    </a:cubicBezTo>
                    <a:close/>
                  </a:path>
                </a:pathLst>
              </a:custGeom>
              <a:solidFill>
                <a:srgbClr val="528898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404627" y="404627"/>
              <a:ext cx="2198395" cy="2198395"/>
            </a:xfrm>
            <a:custGeom>
              <a:avLst/>
              <a:gdLst/>
              <a:ahLst/>
              <a:cxnLst/>
              <a:rect r="r" b="b" t="t" l="l"/>
              <a:pathLst>
                <a:path h="2198395" w="2198395">
                  <a:moveTo>
                    <a:pt x="0" y="0"/>
                  </a:moveTo>
                  <a:lnTo>
                    <a:pt x="2198396" y="0"/>
                  </a:lnTo>
                  <a:lnTo>
                    <a:pt x="2198396" y="2198396"/>
                  </a:lnTo>
                  <a:lnTo>
                    <a:pt x="0" y="2198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551684" y="4015631"/>
            <a:ext cx="2864723" cy="2255737"/>
            <a:chOff x="0" y="0"/>
            <a:chExt cx="3819630" cy="3007650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3501522" cy="3007650"/>
              <a:chOff x="0" y="0"/>
              <a:chExt cx="813197" cy="6985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63827" y="120774"/>
              <a:ext cx="3173869" cy="2766101"/>
              <a:chOff x="0" y="0"/>
              <a:chExt cx="4161164" cy="3626552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23"/>
                <a:stretch>
                  <a:fillRect l="-7875" t="0" r="-7875" b="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</p:spTree>
  </p:cSld>
  <p:clrMapOvr>
    <a:masterClrMapping/>
  </p:clrMapOvr>
  <p:transition spd="fast">
    <p:fade/>
  </p:transition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372385" y="7617702"/>
            <a:ext cx="1275968" cy="1159536"/>
          </a:xfrm>
          <a:custGeom>
            <a:avLst/>
            <a:gdLst/>
            <a:ahLst/>
            <a:cxnLst/>
            <a:rect r="r" b="b" t="t" l="l"/>
            <a:pathLst>
              <a:path h="1159536" w="1275968">
                <a:moveTo>
                  <a:pt x="0" y="0"/>
                </a:moveTo>
                <a:lnTo>
                  <a:pt x="1275968" y="0"/>
                </a:lnTo>
                <a:lnTo>
                  <a:pt x="1275968" y="1159536"/>
                </a:lnTo>
                <a:lnTo>
                  <a:pt x="0" y="1159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016131" y="7132611"/>
            <a:ext cx="2255737" cy="2255737"/>
          </a:xfrm>
          <a:custGeom>
            <a:avLst/>
            <a:gdLst/>
            <a:ahLst/>
            <a:cxnLst/>
            <a:rect r="r" b="b" t="t" l="l"/>
            <a:pathLst>
              <a:path h="2255737" w="2255737">
                <a:moveTo>
                  <a:pt x="0" y="0"/>
                </a:moveTo>
                <a:lnTo>
                  <a:pt x="2255738" y="0"/>
                </a:lnTo>
                <a:lnTo>
                  <a:pt x="2255738" y="2255738"/>
                </a:lnTo>
                <a:lnTo>
                  <a:pt x="0" y="225573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551684" y="4015631"/>
            <a:ext cx="2864723" cy="2255737"/>
            <a:chOff x="0" y="0"/>
            <a:chExt cx="3819630" cy="300765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3501522" cy="3007650"/>
              <a:chOff x="0" y="0"/>
              <a:chExt cx="813197" cy="6985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63827" y="120774"/>
              <a:ext cx="3173869" cy="2766101"/>
              <a:chOff x="0" y="0"/>
              <a:chExt cx="4161164" cy="362655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21"/>
                <a:stretch>
                  <a:fillRect l="-7875" t="0" r="-7875" b="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40" id="40"/>
          <p:cNvGrpSpPr/>
          <p:nvPr/>
        </p:nvGrpSpPr>
        <p:grpSpPr>
          <a:xfrm rot="0">
            <a:off x="13871458" y="4015631"/>
            <a:ext cx="2255737" cy="2255737"/>
            <a:chOff x="0" y="0"/>
            <a:chExt cx="3007650" cy="3007650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3007650" cy="3007650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75037" y="0"/>
                    </a:moveTo>
                    <a:lnTo>
                      <a:pt x="637763" y="0"/>
                    </a:lnTo>
                    <a:cubicBezTo>
                      <a:pt x="684186" y="0"/>
                      <a:pt x="728707" y="18441"/>
                      <a:pt x="761533" y="51267"/>
                    </a:cubicBezTo>
                    <a:cubicBezTo>
                      <a:pt x="794359" y="84093"/>
                      <a:pt x="812800" y="128614"/>
                      <a:pt x="812800" y="175037"/>
                    </a:cubicBezTo>
                    <a:lnTo>
                      <a:pt x="812800" y="637763"/>
                    </a:lnTo>
                    <a:cubicBezTo>
                      <a:pt x="812800" y="684186"/>
                      <a:pt x="794359" y="728707"/>
                      <a:pt x="761533" y="761533"/>
                    </a:cubicBezTo>
                    <a:cubicBezTo>
                      <a:pt x="728707" y="794359"/>
                      <a:pt x="684186" y="812800"/>
                      <a:pt x="637763" y="812800"/>
                    </a:cubicBezTo>
                    <a:lnTo>
                      <a:pt x="175037" y="812800"/>
                    </a:lnTo>
                    <a:cubicBezTo>
                      <a:pt x="128614" y="812800"/>
                      <a:pt x="84093" y="794359"/>
                      <a:pt x="51267" y="761533"/>
                    </a:cubicBezTo>
                    <a:cubicBezTo>
                      <a:pt x="18441" y="728707"/>
                      <a:pt x="0" y="684186"/>
                      <a:pt x="0" y="637763"/>
                    </a:cubicBezTo>
                    <a:lnTo>
                      <a:pt x="0" y="175037"/>
                    </a:lnTo>
                    <a:cubicBezTo>
                      <a:pt x="0" y="128614"/>
                      <a:pt x="18441" y="84093"/>
                      <a:pt x="51267" y="51267"/>
                    </a:cubicBezTo>
                    <a:cubicBezTo>
                      <a:pt x="84093" y="18441"/>
                      <a:pt x="128614" y="0"/>
                      <a:pt x="175037" y="0"/>
                    </a:cubicBezTo>
                    <a:close/>
                  </a:path>
                </a:pathLst>
              </a:custGeom>
              <a:solidFill>
                <a:srgbClr val="528898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404627" y="404627"/>
              <a:ext cx="2198395" cy="2198395"/>
            </a:xfrm>
            <a:custGeom>
              <a:avLst/>
              <a:gdLst/>
              <a:ahLst/>
              <a:cxnLst/>
              <a:rect r="r" b="b" t="t" l="l"/>
              <a:pathLst>
                <a:path h="2198395" w="2198395">
                  <a:moveTo>
                    <a:pt x="0" y="0"/>
                  </a:moveTo>
                  <a:lnTo>
                    <a:pt x="2198396" y="0"/>
                  </a:lnTo>
                  <a:lnTo>
                    <a:pt x="2198396" y="2198396"/>
                  </a:lnTo>
                  <a:lnTo>
                    <a:pt x="0" y="2198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Notificaciones</a:t>
            </a:r>
          </a:p>
        </p:txBody>
      </p:sp>
    </p:spTree>
  </p:cSld>
  <p:clrMapOvr>
    <a:masterClrMapping/>
  </p:clrMapOvr>
  <p:transition spd="fast">
    <p:fade/>
  </p:transition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785432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0839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8553638" y="9977430"/>
            <a:ext cx="11434272" cy="1293877"/>
          </a:xfrm>
          <a:custGeom>
            <a:avLst/>
            <a:gdLst/>
            <a:ahLst/>
            <a:cxnLst/>
            <a:rect r="r" b="b" t="t" l="l"/>
            <a:pathLst>
              <a:path h="1293877" w="11434272">
                <a:moveTo>
                  <a:pt x="11434272" y="0"/>
                </a:moveTo>
                <a:lnTo>
                  <a:pt x="0" y="0"/>
                </a:lnTo>
                <a:lnTo>
                  <a:pt x="0" y="1293877"/>
                </a:lnTo>
                <a:lnTo>
                  <a:pt x="11434272" y="1293877"/>
                </a:lnTo>
                <a:lnTo>
                  <a:pt x="11434272" y="0"/>
                </a:lnTo>
                <a:close/>
              </a:path>
            </a:pathLst>
          </a:custGeom>
          <a:blipFill>
            <a:blip r:embed="rId11"/>
            <a:stretch>
              <a:fillRect l="0" t="-48325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98148" y="-1794300"/>
            <a:ext cx="11103648" cy="5394292"/>
            <a:chOff x="0" y="0"/>
            <a:chExt cx="1437797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21710" y="7902319"/>
            <a:ext cx="11103648" cy="5394292"/>
            <a:chOff x="0" y="0"/>
            <a:chExt cx="1437797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37797" cy="698500"/>
            </a:xfrm>
            <a:custGeom>
              <a:avLst/>
              <a:gdLst/>
              <a:ahLst/>
              <a:cxnLst/>
              <a:rect r="r" b="b" t="t" l="l"/>
              <a:pathLst>
                <a:path h="698500" w="1437797">
                  <a:moveTo>
                    <a:pt x="1437797" y="349250"/>
                  </a:moveTo>
                  <a:lnTo>
                    <a:pt x="1234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4597" y="0"/>
                  </a:lnTo>
                  <a:lnTo>
                    <a:pt x="1437797" y="349250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1209197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3871458" y="4015631"/>
            <a:ext cx="2255737" cy="2255737"/>
            <a:chOff x="0" y="0"/>
            <a:chExt cx="3007650" cy="300765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3007650" cy="3007650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75037" y="0"/>
                    </a:moveTo>
                    <a:lnTo>
                      <a:pt x="637763" y="0"/>
                    </a:lnTo>
                    <a:cubicBezTo>
                      <a:pt x="684186" y="0"/>
                      <a:pt x="728707" y="18441"/>
                      <a:pt x="761533" y="51267"/>
                    </a:cubicBezTo>
                    <a:cubicBezTo>
                      <a:pt x="794359" y="84093"/>
                      <a:pt x="812800" y="128614"/>
                      <a:pt x="812800" y="175037"/>
                    </a:cubicBezTo>
                    <a:lnTo>
                      <a:pt x="812800" y="637763"/>
                    </a:lnTo>
                    <a:cubicBezTo>
                      <a:pt x="812800" y="684186"/>
                      <a:pt x="794359" y="728707"/>
                      <a:pt x="761533" y="761533"/>
                    </a:cubicBezTo>
                    <a:cubicBezTo>
                      <a:pt x="728707" y="794359"/>
                      <a:pt x="684186" y="812800"/>
                      <a:pt x="637763" y="812800"/>
                    </a:cubicBezTo>
                    <a:lnTo>
                      <a:pt x="175037" y="812800"/>
                    </a:lnTo>
                    <a:cubicBezTo>
                      <a:pt x="128614" y="812800"/>
                      <a:pt x="84093" y="794359"/>
                      <a:pt x="51267" y="761533"/>
                    </a:cubicBezTo>
                    <a:cubicBezTo>
                      <a:pt x="18441" y="728707"/>
                      <a:pt x="0" y="684186"/>
                      <a:pt x="0" y="637763"/>
                    </a:cubicBezTo>
                    <a:lnTo>
                      <a:pt x="0" y="175037"/>
                    </a:lnTo>
                    <a:cubicBezTo>
                      <a:pt x="0" y="128614"/>
                      <a:pt x="18441" y="84093"/>
                      <a:pt x="51267" y="51267"/>
                    </a:cubicBezTo>
                    <a:cubicBezTo>
                      <a:pt x="84093" y="18441"/>
                      <a:pt x="128614" y="0"/>
                      <a:pt x="175037" y="0"/>
                    </a:cubicBezTo>
                    <a:close/>
                  </a:path>
                </a:pathLst>
              </a:custGeom>
              <a:solidFill>
                <a:srgbClr val="528898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404627" y="404627"/>
              <a:ext cx="2198395" cy="2198395"/>
            </a:xfrm>
            <a:custGeom>
              <a:avLst/>
              <a:gdLst/>
              <a:ahLst/>
              <a:cxnLst/>
              <a:rect r="r" b="b" t="t" l="l"/>
              <a:pathLst>
                <a:path h="2198395" w="2198395">
                  <a:moveTo>
                    <a:pt x="0" y="0"/>
                  </a:moveTo>
                  <a:lnTo>
                    <a:pt x="2198396" y="0"/>
                  </a:lnTo>
                  <a:lnTo>
                    <a:pt x="2198396" y="2198396"/>
                  </a:lnTo>
                  <a:lnTo>
                    <a:pt x="0" y="2198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7635857" y="7132611"/>
            <a:ext cx="2255737" cy="2255737"/>
          </a:xfrm>
          <a:custGeom>
            <a:avLst/>
            <a:gdLst/>
            <a:ahLst/>
            <a:cxnLst/>
            <a:rect r="r" b="b" t="t" l="l"/>
            <a:pathLst>
              <a:path h="2255737" w="2255737">
                <a:moveTo>
                  <a:pt x="0" y="0"/>
                </a:moveTo>
                <a:lnTo>
                  <a:pt x="2255737" y="0"/>
                </a:lnTo>
                <a:lnTo>
                  <a:pt x="2255737" y="2255738"/>
                </a:lnTo>
                <a:lnTo>
                  <a:pt x="0" y="225573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376175" y="6958951"/>
            <a:ext cx="1275968" cy="1159536"/>
          </a:xfrm>
          <a:custGeom>
            <a:avLst/>
            <a:gdLst/>
            <a:ahLst/>
            <a:cxnLst/>
            <a:rect r="r" b="b" t="t" l="l"/>
            <a:pathLst>
              <a:path h="1159536" w="1275968">
                <a:moveTo>
                  <a:pt x="0" y="0"/>
                </a:moveTo>
                <a:lnTo>
                  <a:pt x="1275968" y="0"/>
                </a:lnTo>
                <a:lnTo>
                  <a:pt x="1275968" y="1159536"/>
                </a:lnTo>
                <a:lnTo>
                  <a:pt x="0" y="11595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551684" y="4015631"/>
            <a:ext cx="2864723" cy="2255737"/>
            <a:chOff x="0" y="0"/>
            <a:chExt cx="3819630" cy="3007650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3501522" cy="3007650"/>
              <a:chOff x="0" y="0"/>
              <a:chExt cx="813197" cy="6985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319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3197">
                    <a:moveTo>
                      <a:pt x="813197" y="349250"/>
                    </a:moveTo>
                    <a:lnTo>
                      <a:pt x="60999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997" y="0"/>
                    </a:lnTo>
                    <a:lnTo>
                      <a:pt x="813197" y="349250"/>
                    </a:lnTo>
                    <a:close/>
                  </a:path>
                </a:pathLst>
              </a:custGeom>
              <a:solidFill>
                <a:srgbClr val="B6CCD7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14300" y="-38100"/>
                <a:ext cx="584597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63827" y="120774"/>
              <a:ext cx="3173869" cy="2766101"/>
              <a:chOff x="0" y="0"/>
              <a:chExt cx="4161164" cy="362655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4161164" cy="3626552"/>
              </a:xfrm>
              <a:custGeom>
                <a:avLst/>
                <a:gdLst/>
                <a:ahLst/>
                <a:cxnLst/>
                <a:rect r="r" b="b" t="t" l="l"/>
                <a:pathLst>
                  <a:path h="3626552" w="4161164">
                    <a:moveTo>
                      <a:pt x="3120873" y="0"/>
                    </a:moveTo>
                    <a:lnTo>
                      <a:pt x="1040291" y="0"/>
                    </a:lnTo>
                    <a:lnTo>
                      <a:pt x="0" y="1813276"/>
                    </a:lnTo>
                    <a:lnTo>
                      <a:pt x="1040291" y="3626552"/>
                    </a:lnTo>
                    <a:lnTo>
                      <a:pt x="3120873" y="3626552"/>
                    </a:lnTo>
                    <a:lnTo>
                      <a:pt x="4161164" y="1813276"/>
                    </a:lnTo>
                    <a:close/>
                  </a:path>
                </a:pathLst>
              </a:custGeom>
              <a:blipFill>
                <a:blip r:embed="rId23"/>
                <a:stretch>
                  <a:fillRect l="-7875" t="0" r="-7875" b="0"/>
                </a:stretch>
              </a:blipFill>
              <a:ln w="21907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TextBox 45" id="45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Notificaciones</a:t>
            </a:r>
          </a:p>
        </p:txBody>
      </p:sp>
    </p:spTree>
  </p:cSld>
  <p:clrMapOvr>
    <a:masterClrMapping/>
  </p:clrMapOvr>
  <p:transition spd="fast">
    <p:fade/>
  </p:transition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3289454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2103944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211404" y="9871175"/>
            <a:ext cx="17807764" cy="2015087"/>
          </a:xfrm>
          <a:custGeom>
            <a:avLst/>
            <a:gdLst/>
            <a:ahLst/>
            <a:cxnLst/>
            <a:rect r="r" b="b" t="t" l="l"/>
            <a:pathLst>
              <a:path h="2015087" w="17807764">
                <a:moveTo>
                  <a:pt x="0" y="0"/>
                </a:moveTo>
                <a:lnTo>
                  <a:pt x="17807764" y="0"/>
                </a:lnTo>
                <a:lnTo>
                  <a:pt x="17807764" y="2015088"/>
                </a:lnTo>
                <a:lnTo>
                  <a:pt x="0" y="2015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94207" y="8035976"/>
            <a:ext cx="2969010" cy="2557060"/>
          </a:xfrm>
          <a:custGeom>
            <a:avLst/>
            <a:gdLst/>
            <a:ahLst/>
            <a:cxnLst/>
            <a:rect r="r" b="b" t="t" l="l"/>
            <a:pathLst>
              <a:path h="2557060" w="2969010">
                <a:moveTo>
                  <a:pt x="0" y="0"/>
                </a:moveTo>
                <a:lnTo>
                  <a:pt x="2969010" y="0"/>
                </a:lnTo>
                <a:lnTo>
                  <a:pt x="2969010" y="2557060"/>
                </a:lnTo>
                <a:lnTo>
                  <a:pt x="0" y="2557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061560" y="8777238"/>
            <a:ext cx="1752990" cy="1509762"/>
          </a:xfrm>
          <a:custGeom>
            <a:avLst/>
            <a:gdLst/>
            <a:ahLst/>
            <a:cxnLst/>
            <a:rect r="r" b="b" t="t" l="l"/>
            <a:pathLst>
              <a:path h="1509762" w="1752990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052305" y="5580949"/>
            <a:ext cx="13308953" cy="9034770"/>
            <a:chOff x="0" y="0"/>
            <a:chExt cx="1313473" cy="8916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13473" cy="891650"/>
            </a:xfrm>
            <a:custGeom>
              <a:avLst/>
              <a:gdLst/>
              <a:ahLst/>
              <a:cxnLst/>
              <a:rect r="r" b="b" t="t" l="l"/>
              <a:pathLst>
                <a:path h="891650" w="1313473">
                  <a:moveTo>
                    <a:pt x="1313473" y="445825"/>
                  </a:moveTo>
                  <a:lnTo>
                    <a:pt x="1110273" y="891650"/>
                  </a:lnTo>
                  <a:lnTo>
                    <a:pt x="203200" y="891650"/>
                  </a:lnTo>
                  <a:lnTo>
                    <a:pt x="0" y="445825"/>
                  </a:lnTo>
                  <a:lnTo>
                    <a:pt x="203200" y="0"/>
                  </a:lnTo>
                  <a:lnTo>
                    <a:pt x="1110273" y="0"/>
                  </a:lnTo>
                  <a:lnTo>
                    <a:pt x="1313473" y="445825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38100"/>
              <a:ext cx="1084873" cy="92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16754947" y="6795171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6" y="0"/>
                </a:moveTo>
                <a:lnTo>
                  <a:pt x="0" y="0"/>
                </a:lnTo>
                <a:lnTo>
                  <a:pt x="0" y="395917"/>
                </a:lnTo>
                <a:lnTo>
                  <a:pt x="1008706" y="395917"/>
                </a:lnTo>
                <a:lnTo>
                  <a:pt x="1008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910212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Acreditación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-4781681" y="-7508508"/>
            <a:ext cx="27851362" cy="25304017"/>
            <a:chOff x="0" y="0"/>
            <a:chExt cx="1040039" cy="94491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40039" cy="944915"/>
            </a:xfrm>
            <a:custGeom>
              <a:avLst/>
              <a:gdLst/>
              <a:ahLst/>
              <a:cxnLst/>
              <a:rect r="r" b="b" t="t" l="l"/>
              <a:pathLst>
                <a:path h="944915" w="1040039">
                  <a:moveTo>
                    <a:pt x="1040039" y="472458"/>
                  </a:moveTo>
                  <a:lnTo>
                    <a:pt x="836839" y="944915"/>
                  </a:lnTo>
                  <a:lnTo>
                    <a:pt x="203200" y="944915"/>
                  </a:lnTo>
                  <a:lnTo>
                    <a:pt x="0" y="472458"/>
                  </a:lnTo>
                  <a:lnTo>
                    <a:pt x="203200" y="0"/>
                  </a:lnTo>
                  <a:lnTo>
                    <a:pt x="836839" y="0"/>
                  </a:lnTo>
                  <a:lnTo>
                    <a:pt x="1040039" y="472458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811439" cy="98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979453" y="2978953"/>
            <a:ext cx="4329094" cy="432909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6000">
              <a:off x="-391" y="-391"/>
              <a:ext cx="813582" cy="813582"/>
            </a:xfrm>
            <a:custGeom>
              <a:avLst/>
              <a:gdLst/>
              <a:ahLst/>
              <a:cxnLst/>
              <a:rect r="r" b="b" t="t" l="l"/>
              <a:pathLst>
                <a:path h="813582" w="813582">
                  <a:moveTo>
                    <a:pt x="406082" y="392"/>
                  </a:moveTo>
                  <a:cubicBezTo>
                    <a:pt x="181634" y="783"/>
                    <a:pt x="0" y="183052"/>
                    <a:pt x="392" y="407500"/>
                  </a:cubicBezTo>
                  <a:cubicBezTo>
                    <a:pt x="783" y="631948"/>
                    <a:pt x="183052" y="813582"/>
                    <a:pt x="407500" y="813190"/>
                  </a:cubicBezTo>
                  <a:cubicBezTo>
                    <a:pt x="631948" y="812799"/>
                    <a:pt x="813582" y="630530"/>
                    <a:pt x="813190" y="406082"/>
                  </a:cubicBezTo>
                  <a:cubicBezTo>
                    <a:pt x="812799" y="181634"/>
                    <a:pt x="630530" y="0"/>
                    <a:pt x="406082" y="392"/>
                  </a:cubicBezTo>
                  <a:close/>
                </a:path>
              </a:pathLst>
            </a:custGeom>
            <a:blipFill>
              <a:blip r:embed="rId16"/>
              <a:stretch>
                <a:fillRect l="-38194" t="-18987" r="-35601" b="-11867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211404" y="9871175"/>
            <a:ext cx="17807764" cy="2015087"/>
          </a:xfrm>
          <a:custGeom>
            <a:avLst/>
            <a:gdLst/>
            <a:ahLst/>
            <a:cxnLst/>
            <a:rect r="r" b="b" t="t" l="l"/>
            <a:pathLst>
              <a:path h="2015087" w="17807764">
                <a:moveTo>
                  <a:pt x="0" y="0"/>
                </a:moveTo>
                <a:lnTo>
                  <a:pt x="17807764" y="0"/>
                </a:lnTo>
                <a:lnTo>
                  <a:pt x="17807764" y="2015088"/>
                </a:lnTo>
                <a:lnTo>
                  <a:pt x="0" y="2015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899954" y="4967554"/>
            <a:ext cx="6863471" cy="5911165"/>
          </a:xfrm>
          <a:custGeom>
            <a:avLst/>
            <a:gdLst/>
            <a:ahLst/>
            <a:cxnLst/>
            <a:rect r="r" b="b" t="t" l="l"/>
            <a:pathLst>
              <a:path h="5911165" w="6863471">
                <a:moveTo>
                  <a:pt x="0" y="0"/>
                </a:moveTo>
                <a:lnTo>
                  <a:pt x="6863471" y="0"/>
                </a:lnTo>
                <a:lnTo>
                  <a:pt x="6863471" y="5911165"/>
                </a:lnTo>
                <a:lnTo>
                  <a:pt x="0" y="5911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374280" y="5580949"/>
            <a:ext cx="13308953" cy="9034770"/>
            <a:chOff x="0" y="0"/>
            <a:chExt cx="1313473" cy="8916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13473" cy="891650"/>
            </a:xfrm>
            <a:custGeom>
              <a:avLst/>
              <a:gdLst/>
              <a:ahLst/>
              <a:cxnLst/>
              <a:rect r="r" b="b" t="t" l="l"/>
              <a:pathLst>
                <a:path h="891650" w="1313473">
                  <a:moveTo>
                    <a:pt x="1313473" y="445825"/>
                  </a:moveTo>
                  <a:lnTo>
                    <a:pt x="1110273" y="891650"/>
                  </a:lnTo>
                  <a:lnTo>
                    <a:pt x="203200" y="891650"/>
                  </a:lnTo>
                  <a:lnTo>
                    <a:pt x="0" y="445825"/>
                  </a:lnTo>
                  <a:lnTo>
                    <a:pt x="203200" y="0"/>
                  </a:lnTo>
                  <a:lnTo>
                    <a:pt x="1110273" y="0"/>
                  </a:lnTo>
                  <a:lnTo>
                    <a:pt x="1313473" y="445825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1084873" cy="92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5801471" y="2731047"/>
            <a:ext cx="3045722" cy="4824907"/>
          </a:xfrm>
          <a:custGeom>
            <a:avLst/>
            <a:gdLst/>
            <a:ahLst/>
            <a:cxnLst/>
            <a:rect r="r" b="b" t="t" l="l"/>
            <a:pathLst>
              <a:path h="4824907" w="3045722">
                <a:moveTo>
                  <a:pt x="3045722" y="0"/>
                </a:moveTo>
                <a:lnTo>
                  <a:pt x="0" y="0"/>
                </a:lnTo>
                <a:lnTo>
                  <a:pt x="0" y="4824906"/>
                </a:lnTo>
                <a:lnTo>
                  <a:pt x="3045722" y="4824906"/>
                </a:lnTo>
                <a:lnTo>
                  <a:pt x="3045722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4746738" y="8057749"/>
            <a:ext cx="5155188" cy="1311632"/>
            <a:chOff x="0" y="0"/>
            <a:chExt cx="6873584" cy="174884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873584" cy="1748842"/>
            </a:xfrm>
            <a:custGeom>
              <a:avLst/>
              <a:gdLst/>
              <a:ahLst/>
              <a:cxnLst/>
              <a:rect r="r" b="b" t="t" l="l"/>
              <a:pathLst>
                <a:path h="1748842" w="6873584">
                  <a:moveTo>
                    <a:pt x="0" y="0"/>
                  </a:moveTo>
                  <a:lnTo>
                    <a:pt x="6873584" y="0"/>
                  </a:lnTo>
                  <a:lnTo>
                    <a:pt x="6873584" y="1748842"/>
                  </a:lnTo>
                  <a:lnTo>
                    <a:pt x="0" y="1748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-4042" r="0" b="-4042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742535" y="262451"/>
              <a:ext cx="4339649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Pendiente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32108" y="-3157549"/>
            <a:ext cx="9215353" cy="8372497"/>
            <a:chOff x="0" y="0"/>
            <a:chExt cx="1040039" cy="94491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039" cy="944915"/>
            </a:xfrm>
            <a:custGeom>
              <a:avLst/>
              <a:gdLst/>
              <a:ahLst/>
              <a:cxnLst/>
              <a:rect r="r" b="b" t="t" l="l"/>
              <a:pathLst>
                <a:path h="944915" w="1040039">
                  <a:moveTo>
                    <a:pt x="1040039" y="472458"/>
                  </a:moveTo>
                  <a:lnTo>
                    <a:pt x="836839" y="944915"/>
                  </a:lnTo>
                  <a:lnTo>
                    <a:pt x="203200" y="944915"/>
                  </a:lnTo>
                  <a:lnTo>
                    <a:pt x="0" y="472458"/>
                  </a:lnTo>
                  <a:lnTo>
                    <a:pt x="203200" y="0"/>
                  </a:lnTo>
                  <a:lnTo>
                    <a:pt x="836839" y="0"/>
                  </a:lnTo>
                  <a:lnTo>
                    <a:pt x="1040039" y="472458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14300" y="-38100"/>
              <a:ext cx="811439" cy="98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663583" y="891657"/>
            <a:ext cx="1802001" cy="180200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6000">
              <a:off x="-391" y="-391"/>
              <a:ext cx="813582" cy="813582"/>
            </a:xfrm>
            <a:custGeom>
              <a:avLst/>
              <a:gdLst/>
              <a:ahLst/>
              <a:cxnLst/>
              <a:rect r="r" b="b" t="t" l="l"/>
              <a:pathLst>
                <a:path h="813582" w="813582">
                  <a:moveTo>
                    <a:pt x="406082" y="392"/>
                  </a:moveTo>
                  <a:cubicBezTo>
                    <a:pt x="181634" y="783"/>
                    <a:pt x="0" y="183052"/>
                    <a:pt x="392" y="407500"/>
                  </a:cubicBezTo>
                  <a:cubicBezTo>
                    <a:pt x="783" y="631948"/>
                    <a:pt x="183052" y="813582"/>
                    <a:pt x="407500" y="813190"/>
                  </a:cubicBezTo>
                  <a:cubicBezTo>
                    <a:pt x="631948" y="812799"/>
                    <a:pt x="813582" y="630530"/>
                    <a:pt x="813190" y="406082"/>
                  </a:cubicBezTo>
                  <a:cubicBezTo>
                    <a:pt x="812799" y="181634"/>
                    <a:pt x="630530" y="0"/>
                    <a:pt x="406082" y="392"/>
                  </a:cubicBezTo>
                  <a:close/>
                </a:path>
              </a:pathLst>
            </a:custGeom>
            <a:blipFill>
              <a:blip r:embed="rId19"/>
              <a:stretch>
                <a:fillRect l="-38194" t="-18987" r="-35601" b="-11867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4090544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Acreditación</a:t>
            </a:r>
          </a:p>
        </p:txBody>
      </p:sp>
    </p:spTree>
  </p:cSld>
  <p:clrMapOvr>
    <a:masterClrMapping/>
  </p:clrMapOvr>
  <p:transition spd="fast">
    <p:fade/>
  </p:transition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3625677" y="-1477201"/>
            <a:ext cx="5390494" cy="2446670"/>
            <a:chOff x="0" y="0"/>
            <a:chExt cx="1239720" cy="562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726419" y="-1477201"/>
            <a:ext cx="5390494" cy="2446670"/>
            <a:chOff x="0" y="0"/>
            <a:chExt cx="1239720" cy="562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720" cy="562692"/>
            </a:xfrm>
            <a:custGeom>
              <a:avLst/>
              <a:gdLst/>
              <a:ahLst/>
              <a:cxnLst/>
              <a:rect r="r" b="b" t="t" l="l"/>
              <a:pathLst>
                <a:path h="562692" w="1239720">
                  <a:moveTo>
                    <a:pt x="1239720" y="281346"/>
                  </a:moveTo>
                  <a:lnTo>
                    <a:pt x="103652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36520" y="0"/>
                  </a:lnTo>
                  <a:lnTo>
                    <a:pt x="1239720" y="281346"/>
                  </a:lnTo>
                  <a:close/>
                </a:path>
              </a:pathLst>
            </a:custGeom>
            <a:solidFill>
              <a:srgbClr val="DDE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1011120" cy="619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914948" y="433762"/>
            <a:ext cx="2755050" cy="1071412"/>
            <a:chOff x="0" y="0"/>
            <a:chExt cx="1643297" cy="639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380247" y="433762"/>
            <a:ext cx="2755050" cy="1071412"/>
            <a:chOff x="0" y="0"/>
            <a:chExt cx="1643297" cy="6390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297" cy="639062"/>
            </a:xfrm>
            <a:custGeom>
              <a:avLst/>
              <a:gdLst/>
              <a:ahLst/>
              <a:cxnLst/>
              <a:rect r="r" b="b" t="t" l="l"/>
              <a:pathLst>
                <a:path h="639062" w="1643297">
                  <a:moveTo>
                    <a:pt x="1643297" y="319531"/>
                  </a:moveTo>
                  <a:lnTo>
                    <a:pt x="1440097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440097" y="0"/>
                  </a:lnTo>
                  <a:lnTo>
                    <a:pt x="1643297" y="319531"/>
                  </a:lnTo>
                  <a:close/>
                </a:path>
              </a:pathLst>
            </a:custGeom>
            <a:solidFill>
              <a:srgbClr val="A6DCEF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1414697" cy="6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55564" y="9920280"/>
            <a:ext cx="2427548" cy="2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Budget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89309" y="1124240"/>
            <a:ext cx="1314829" cy="417924"/>
          </a:xfrm>
          <a:custGeom>
            <a:avLst/>
            <a:gdLst/>
            <a:ahLst/>
            <a:cxnLst/>
            <a:rect r="r" b="b" t="t" l="l"/>
            <a:pathLst>
              <a:path h="417924" w="1314829">
                <a:moveTo>
                  <a:pt x="0" y="0"/>
                </a:moveTo>
                <a:lnTo>
                  <a:pt x="1314829" y="0"/>
                </a:lnTo>
                <a:lnTo>
                  <a:pt x="1314829" y="417924"/>
                </a:lnTo>
                <a:lnTo>
                  <a:pt x="0" y="4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12050" y="-2333377"/>
            <a:ext cx="3098800" cy="2738564"/>
          </a:xfrm>
          <a:custGeom>
            <a:avLst/>
            <a:gdLst/>
            <a:ahLst/>
            <a:cxnLst/>
            <a:rect r="r" b="b" t="t" l="l"/>
            <a:pathLst>
              <a:path h="2738564" w="3098800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211404" y="9871175"/>
            <a:ext cx="17807764" cy="2015087"/>
          </a:xfrm>
          <a:custGeom>
            <a:avLst/>
            <a:gdLst/>
            <a:ahLst/>
            <a:cxnLst/>
            <a:rect r="r" b="b" t="t" l="l"/>
            <a:pathLst>
              <a:path h="2015087" w="17807764">
                <a:moveTo>
                  <a:pt x="0" y="0"/>
                </a:moveTo>
                <a:lnTo>
                  <a:pt x="17807764" y="0"/>
                </a:lnTo>
                <a:lnTo>
                  <a:pt x="17807764" y="2015088"/>
                </a:lnTo>
                <a:lnTo>
                  <a:pt x="0" y="2015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48325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94207" y="8035976"/>
            <a:ext cx="2969010" cy="2557060"/>
          </a:xfrm>
          <a:custGeom>
            <a:avLst/>
            <a:gdLst/>
            <a:ahLst/>
            <a:cxnLst/>
            <a:rect r="r" b="b" t="t" l="l"/>
            <a:pathLst>
              <a:path h="2557060" w="2969010">
                <a:moveTo>
                  <a:pt x="0" y="0"/>
                </a:moveTo>
                <a:lnTo>
                  <a:pt x="2969010" y="0"/>
                </a:lnTo>
                <a:lnTo>
                  <a:pt x="2969010" y="2557060"/>
                </a:lnTo>
                <a:lnTo>
                  <a:pt x="0" y="2557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292473" y="2809883"/>
            <a:ext cx="1522077" cy="1040720"/>
          </a:xfrm>
          <a:custGeom>
            <a:avLst/>
            <a:gdLst/>
            <a:ahLst/>
            <a:cxnLst/>
            <a:rect r="r" b="b" t="t" l="l"/>
            <a:pathLst>
              <a:path h="1040720" w="1522077">
                <a:moveTo>
                  <a:pt x="0" y="0"/>
                </a:moveTo>
                <a:lnTo>
                  <a:pt x="1522077" y="0"/>
                </a:lnTo>
                <a:lnTo>
                  <a:pt x="1522077" y="1040720"/>
                </a:lnTo>
                <a:lnTo>
                  <a:pt x="0" y="1040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914508" y="-3575474"/>
            <a:ext cx="7810374" cy="7096021"/>
            <a:chOff x="0" y="0"/>
            <a:chExt cx="1040039" cy="9449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039" cy="944915"/>
            </a:xfrm>
            <a:custGeom>
              <a:avLst/>
              <a:gdLst/>
              <a:ahLst/>
              <a:cxnLst/>
              <a:rect r="r" b="b" t="t" l="l"/>
              <a:pathLst>
                <a:path h="944915" w="1040039">
                  <a:moveTo>
                    <a:pt x="1040039" y="472458"/>
                  </a:moveTo>
                  <a:lnTo>
                    <a:pt x="836839" y="944915"/>
                  </a:lnTo>
                  <a:lnTo>
                    <a:pt x="203200" y="944915"/>
                  </a:lnTo>
                  <a:lnTo>
                    <a:pt x="0" y="472458"/>
                  </a:lnTo>
                  <a:lnTo>
                    <a:pt x="203200" y="0"/>
                  </a:lnTo>
                  <a:lnTo>
                    <a:pt x="836839" y="0"/>
                  </a:lnTo>
                  <a:lnTo>
                    <a:pt x="1040039" y="472458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811439" cy="98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144000" y="1310510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0" y="0"/>
                </a:moveTo>
                <a:lnTo>
                  <a:pt x="1008707" y="0"/>
                </a:lnTo>
                <a:lnTo>
                  <a:pt x="1008707" y="395917"/>
                </a:lnTo>
                <a:lnTo>
                  <a:pt x="0" y="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861743" y="1792657"/>
            <a:ext cx="1008707" cy="395917"/>
          </a:xfrm>
          <a:custGeom>
            <a:avLst/>
            <a:gdLst/>
            <a:ahLst/>
            <a:cxnLst/>
            <a:rect r="r" b="b" t="t" l="l"/>
            <a:pathLst>
              <a:path h="395917" w="1008707">
                <a:moveTo>
                  <a:pt x="1008707" y="0"/>
                </a:moveTo>
                <a:lnTo>
                  <a:pt x="0" y="0"/>
                </a:lnTo>
                <a:lnTo>
                  <a:pt x="0" y="395918"/>
                </a:lnTo>
                <a:lnTo>
                  <a:pt x="1008707" y="395918"/>
                </a:lnTo>
                <a:lnTo>
                  <a:pt x="100870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3076613" y="2731047"/>
            <a:ext cx="3045722" cy="4824907"/>
          </a:xfrm>
          <a:custGeom>
            <a:avLst/>
            <a:gdLst/>
            <a:ahLst/>
            <a:cxnLst/>
            <a:rect r="r" b="b" t="t" l="l"/>
            <a:pathLst>
              <a:path h="4824907" w="3045722">
                <a:moveTo>
                  <a:pt x="3045723" y="0"/>
                </a:moveTo>
                <a:lnTo>
                  <a:pt x="0" y="0"/>
                </a:lnTo>
                <a:lnTo>
                  <a:pt x="0" y="4824906"/>
                </a:lnTo>
                <a:lnTo>
                  <a:pt x="3045723" y="4824906"/>
                </a:lnTo>
                <a:lnTo>
                  <a:pt x="3045723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4663583" y="891657"/>
            <a:ext cx="1802001" cy="180200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6000">
              <a:off x="-391" y="-391"/>
              <a:ext cx="813582" cy="813582"/>
            </a:xfrm>
            <a:custGeom>
              <a:avLst/>
              <a:gdLst/>
              <a:ahLst/>
              <a:cxnLst/>
              <a:rect r="r" b="b" t="t" l="l"/>
              <a:pathLst>
                <a:path h="813582" w="813582">
                  <a:moveTo>
                    <a:pt x="406082" y="392"/>
                  </a:moveTo>
                  <a:cubicBezTo>
                    <a:pt x="181634" y="783"/>
                    <a:pt x="0" y="183052"/>
                    <a:pt x="392" y="407500"/>
                  </a:cubicBezTo>
                  <a:cubicBezTo>
                    <a:pt x="783" y="631948"/>
                    <a:pt x="183052" y="813582"/>
                    <a:pt x="407500" y="813190"/>
                  </a:cubicBezTo>
                  <a:cubicBezTo>
                    <a:pt x="631948" y="812799"/>
                    <a:pt x="813582" y="630530"/>
                    <a:pt x="813190" y="406082"/>
                  </a:cubicBezTo>
                  <a:cubicBezTo>
                    <a:pt x="812799" y="181634"/>
                    <a:pt x="630530" y="0"/>
                    <a:pt x="406082" y="392"/>
                  </a:cubicBezTo>
                  <a:close/>
                </a:path>
              </a:pathLst>
            </a:custGeom>
            <a:blipFill>
              <a:blip r:embed="rId17"/>
              <a:stretch>
                <a:fillRect l="-38194" t="-18987" r="-35601" b="-11867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4746738" y="8057749"/>
            <a:ext cx="5155188" cy="1311632"/>
            <a:chOff x="0" y="0"/>
            <a:chExt cx="6873584" cy="174884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73584" cy="1748842"/>
            </a:xfrm>
            <a:custGeom>
              <a:avLst/>
              <a:gdLst/>
              <a:ahLst/>
              <a:cxnLst/>
              <a:rect r="r" b="b" t="t" l="l"/>
              <a:pathLst>
                <a:path h="1748842" w="6873584">
                  <a:moveTo>
                    <a:pt x="0" y="0"/>
                  </a:moveTo>
                  <a:lnTo>
                    <a:pt x="6873584" y="0"/>
                  </a:lnTo>
                  <a:lnTo>
                    <a:pt x="6873584" y="1748842"/>
                  </a:lnTo>
                  <a:lnTo>
                    <a:pt x="0" y="1748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-4042" r="0" b="-4042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742535" y="262451"/>
              <a:ext cx="4339649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Pendiente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566131" y="5000338"/>
            <a:ext cx="10143528" cy="6885924"/>
            <a:chOff x="0" y="0"/>
            <a:chExt cx="1313473" cy="8916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13473" cy="891650"/>
            </a:xfrm>
            <a:custGeom>
              <a:avLst/>
              <a:gdLst/>
              <a:ahLst/>
              <a:cxnLst/>
              <a:rect r="r" b="b" t="t" l="l"/>
              <a:pathLst>
                <a:path h="891650" w="1313473">
                  <a:moveTo>
                    <a:pt x="1313473" y="445825"/>
                  </a:moveTo>
                  <a:lnTo>
                    <a:pt x="1110273" y="891650"/>
                  </a:lnTo>
                  <a:lnTo>
                    <a:pt x="203200" y="891650"/>
                  </a:lnTo>
                  <a:lnTo>
                    <a:pt x="0" y="445825"/>
                  </a:lnTo>
                  <a:lnTo>
                    <a:pt x="203200" y="0"/>
                  </a:lnTo>
                  <a:lnTo>
                    <a:pt x="1110273" y="0"/>
                  </a:lnTo>
                  <a:lnTo>
                    <a:pt x="1313473" y="445825"/>
                  </a:lnTo>
                  <a:close/>
                </a:path>
              </a:pathLst>
            </a:custGeom>
            <a:solidFill>
              <a:srgbClr val="A6DCE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38100"/>
              <a:ext cx="1084873" cy="92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4837950" y="-76200"/>
            <a:ext cx="646757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79AAC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Acreditación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449753" y="2906160"/>
            <a:ext cx="4122298" cy="4474679"/>
            <a:chOff x="0" y="0"/>
            <a:chExt cx="5496397" cy="596623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496397" cy="5966239"/>
            </a:xfrm>
            <a:custGeom>
              <a:avLst/>
              <a:gdLst/>
              <a:ahLst/>
              <a:cxnLst/>
              <a:rect r="r" b="b" t="t" l="l"/>
              <a:pathLst>
                <a:path h="5966239" w="5496397">
                  <a:moveTo>
                    <a:pt x="0" y="0"/>
                  </a:moveTo>
                  <a:lnTo>
                    <a:pt x="5496397" y="0"/>
                  </a:lnTo>
                  <a:lnTo>
                    <a:pt x="5496397" y="5966239"/>
                  </a:lnTo>
                  <a:lnTo>
                    <a:pt x="0" y="5966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0">
              <a:off x="619864" y="506512"/>
              <a:ext cx="4256669" cy="4953215"/>
              <a:chOff x="0" y="0"/>
              <a:chExt cx="6985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DDEFF5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</p:grpSp>
      <p:grpSp>
        <p:nvGrpSpPr>
          <p:cNvPr name="Group 40" id="40"/>
          <p:cNvGrpSpPr/>
          <p:nvPr/>
        </p:nvGrpSpPr>
        <p:grpSpPr>
          <a:xfrm rot="0">
            <a:off x="8007138" y="3326604"/>
            <a:ext cx="3060609" cy="3561436"/>
            <a:chOff x="0" y="0"/>
            <a:chExt cx="6985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2"/>
              <a:stretch>
                <a:fillRect l="-1921" t="0" r="-1921" b="-43935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DAGYeHBFXhI</dc:identifier>
  <dcterms:modified xsi:type="dcterms:W3CDTF">2011-08-01T06:04:30Z</dcterms:modified>
  <cp:revision>1</cp:revision>
  <dc:title>Blue And White Moden Business Plan Presentation</dc:title>
</cp:coreProperties>
</file>